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5" r:id="rId2"/>
  </p:sldMasterIdLst>
  <p:notesMasterIdLst>
    <p:notesMasterId r:id="rId12"/>
  </p:notesMasterIdLst>
  <p:sldIdLst>
    <p:sldId id="672" r:id="rId3"/>
    <p:sldId id="1905" r:id="rId4"/>
    <p:sldId id="2076" r:id="rId5"/>
    <p:sldId id="2085" r:id="rId6"/>
    <p:sldId id="2086" r:id="rId7"/>
    <p:sldId id="2084" r:id="rId8"/>
    <p:sldId id="2083" r:id="rId9"/>
    <p:sldId id="2069" r:id="rId10"/>
    <p:sldId id="2087" r:id="rId11"/>
  </p:sldIdLst>
  <p:sldSz cx="12192000" cy="6858000"/>
  <p:notesSz cx="6858000" cy="9144000"/>
  <p:embeddedFontLst>
    <p:embeddedFont>
      <p:font typeface="等线" panose="02010600030101010101" pitchFamily="2" charset="-122"/>
      <p:regular r:id="rId13"/>
      <p:bold r:id="rId14"/>
    </p:embeddedFont>
    <p:embeddedFont>
      <p:font typeface="Microsoft YaHei" panose="020B0503020204020204" pitchFamily="34" charset="-122"/>
      <p:regular r:id="rId15"/>
      <p:bold r:id="rId16"/>
    </p:embeddedFont>
    <p:embeddedFont>
      <p:font typeface="Microsoft YaHei" panose="020B0503020204020204" pitchFamily="34" charset="-122"/>
      <p:regular r:id="rId15"/>
      <p:bold r:id="rId16"/>
    </p:embeddedFont>
    <p:embeddedFont>
      <p:font typeface="Calibri" panose="020F0502020204030204" pitchFamily="34" charset="0"/>
      <p:regular r:id="rId17"/>
      <p:bold r:id="rId18"/>
      <p:italic r:id="rId19"/>
      <p:boldItalic r:id="rId20"/>
    </p:embeddedFont>
    <p:embeddedFont>
      <p:font typeface="Century Gothic" panose="020B0502020202020204" pitchFamily="34" charset="0"/>
      <p:regular r:id="rId21"/>
      <p:bold r:id="rId22"/>
      <p:italic r:id="rId23"/>
      <p:boldItalic r:id="rId24"/>
    </p:embeddedFont>
    <p:embeddedFont>
      <p:font typeface="Helvetica" panose="020B0604020202020204" pitchFamily="34" charset="0"/>
      <p:regular r:id="rId25"/>
      <p:bold r:id="rId26"/>
      <p:italic r:id="rId27"/>
      <p:boldItalic r:id="rId28"/>
    </p:embeddedFont>
    <p:embeddedFont>
      <p:font typeface="Segoe UI" panose="020B0502040204020203" pitchFamily="34" charset="0"/>
      <p:regular r:id="rId29"/>
      <p:bold r:id="rId30"/>
      <p:italic r:id="rId31"/>
      <p:boldItalic r:id="rId32"/>
    </p:embeddedFont>
    <p:embeddedFont>
      <p:font typeface="Segoe UI Light" panose="020B0502040204020203" pitchFamily="34" charset="0"/>
      <p:regular r:id="rId33"/>
      <p:italic r:id="rId34"/>
    </p:embeddedFont>
  </p:embeddedFontLst>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F43CF2C3-3950-4E40-A02F-66DCCF188A6B}">
          <p14:sldIdLst>
            <p14:sldId id="672"/>
            <p14:sldId id="1905"/>
            <p14:sldId id="2076"/>
            <p14:sldId id="2085"/>
            <p14:sldId id="2086"/>
            <p14:sldId id="2084"/>
            <p14:sldId id="2083"/>
            <p14:sldId id="2069"/>
            <p14:sldId id="20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5437"/>
    <a:srgbClr val="6D7862"/>
    <a:srgbClr val="688448"/>
    <a:srgbClr val="F7F6F5"/>
    <a:srgbClr val="FDFCFB"/>
    <a:srgbClr val="8DA778"/>
    <a:srgbClr val="FFCC00"/>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796" autoAdjust="0"/>
    <p:restoredTop sz="91082" autoAdjust="0"/>
  </p:normalViewPr>
  <p:slideViewPr>
    <p:cSldViewPr snapToGrid="0">
      <p:cViewPr varScale="1">
        <p:scale>
          <a:sx n="100" d="100"/>
          <a:sy n="100" d="100"/>
        </p:scale>
        <p:origin x="72" y="90"/>
      </p:cViewPr>
      <p:guideLst/>
    </p:cSldViewPr>
  </p:slideViewPr>
  <p:notesTextViewPr>
    <p:cViewPr>
      <p:scale>
        <a:sx n="1" d="1"/>
        <a:sy n="1" d="1"/>
      </p:scale>
      <p:origin x="0" y="0"/>
    </p:cViewPr>
  </p:notesTextViewPr>
  <p:sorterViewPr>
    <p:cViewPr>
      <p:scale>
        <a:sx n="125" d="100"/>
        <a:sy n="125" d="100"/>
      </p:scale>
      <p:origin x="0" y="-3985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tableStyles" Target="tableStyles.xml"/><Relationship Id="rId21" Type="http://schemas.openxmlformats.org/officeDocument/2006/relationships/font" Target="fonts/font9.fntdata"/><Relationship Id="rId34" Type="http://schemas.openxmlformats.org/officeDocument/2006/relationships/font" Target="fonts/font22.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tags" Target="tags/tag1.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根文 陈" userId="c00b4d6d038386f0" providerId="LiveId" clId="{2C61DEBB-F7BC-4A81-AA7B-51A1E52EC48D}"/>
    <pc:docChg chg="undo custSel addSld delSld modSld modSection">
      <pc:chgData name="根文 陈" userId="c00b4d6d038386f0" providerId="LiveId" clId="{2C61DEBB-F7BC-4A81-AA7B-51A1E52EC48D}" dt="2024-09-24T08:24:45.358" v="242"/>
      <pc:docMkLst>
        <pc:docMk/>
      </pc:docMkLst>
      <pc:sldChg chg="addSp modSp mod">
        <pc:chgData name="根文 陈" userId="c00b4d6d038386f0" providerId="LiveId" clId="{2C61DEBB-F7BC-4A81-AA7B-51A1E52EC48D}" dt="2024-09-24T08:19:26.011" v="107" actId="20577"/>
        <pc:sldMkLst>
          <pc:docMk/>
          <pc:sldMk cId="0" sldId="672"/>
        </pc:sldMkLst>
        <pc:spChg chg="add mod">
          <ac:chgData name="根文 陈" userId="c00b4d6d038386f0" providerId="LiveId" clId="{2C61DEBB-F7BC-4A81-AA7B-51A1E52EC48D}" dt="2024-09-24T08:19:26.011" v="107" actId="20577"/>
          <ac:spMkLst>
            <pc:docMk/>
            <pc:sldMk cId="0" sldId="672"/>
            <ac:spMk id="5" creationId="{DFD8E2BC-AAA5-4ABD-A600-67EF894152CA}"/>
          </ac:spMkLst>
        </pc:spChg>
      </pc:sldChg>
      <pc:sldChg chg="modSp mod">
        <pc:chgData name="根文 陈" userId="c00b4d6d038386f0" providerId="LiveId" clId="{2C61DEBB-F7BC-4A81-AA7B-51A1E52EC48D}" dt="2024-09-24T08:20:42.352" v="198" actId="20577"/>
        <pc:sldMkLst>
          <pc:docMk/>
          <pc:sldMk cId="0" sldId="1905"/>
        </pc:sldMkLst>
        <pc:spChg chg="mod">
          <ac:chgData name="根文 陈" userId="c00b4d6d038386f0" providerId="LiveId" clId="{2C61DEBB-F7BC-4A81-AA7B-51A1E52EC48D}" dt="2024-09-24T08:20:29.909" v="172" actId="20577"/>
          <ac:spMkLst>
            <pc:docMk/>
            <pc:sldMk cId="0" sldId="1905"/>
            <ac:spMk id="7" creationId="{00000000-0000-0000-0000-000000000000}"/>
          </ac:spMkLst>
        </pc:spChg>
        <pc:spChg chg="mod">
          <ac:chgData name="根文 陈" userId="c00b4d6d038386f0" providerId="LiveId" clId="{2C61DEBB-F7BC-4A81-AA7B-51A1E52EC48D}" dt="2024-09-24T08:20:11.175" v="134" actId="20577"/>
          <ac:spMkLst>
            <pc:docMk/>
            <pc:sldMk cId="0" sldId="1905"/>
            <ac:spMk id="10" creationId="{00000000-0000-0000-0000-000000000000}"/>
          </ac:spMkLst>
        </pc:spChg>
        <pc:spChg chg="mod">
          <ac:chgData name="根文 陈" userId="c00b4d6d038386f0" providerId="LiveId" clId="{2C61DEBB-F7BC-4A81-AA7B-51A1E52EC48D}" dt="2024-09-24T08:20:42.352" v="198" actId="20577"/>
          <ac:spMkLst>
            <pc:docMk/>
            <pc:sldMk cId="0" sldId="1905"/>
            <ac:spMk id="11" creationId="{00000000-0000-0000-0000-000000000000}"/>
          </ac:spMkLst>
        </pc:spChg>
      </pc:sldChg>
      <pc:sldChg chg="addSp delSp modSp mod">
        <pc:chgData name="根文 陈" userId="c00b4d6d038386f0" providerId="LiveId" clId="{2C61DEBB-F7BC-4A81-AA7B-51A1E52EC48D}" dt="2024-09-24T08:24:45.358" v="242"/>
        <pc:sldMkLst>
          <pc:docMk/>
          <pc:sldMk cId="0" sldId="2069"/>
        </pc:sldMkLst>
        <pc:spChg chg="del">
          <ac:chgData name="根文 陈" userId="c00b4d6d038386f0" providerId="LiveId" clId="{2C61DEBB-F7BC-4A81-AA7B-51A1E52EC48D}" dt="2024-09-24T08:24:41.310" v="240" actId="478"/>
          <ac:spMkLst>
            <pc:docMk/>
            <pc:sldMk cId="0" sldId="2069"/>
            <ac:spMk id="3" creationId="{00000000-0000-0000-0000-000000000000}"/>
          </ac:spMkLst>
        </pc:spChg>
        <pc:spChg chg="add del mod">
          <ac:chgData name="根文 陈" userId="c00b4d6d038386f0" providerId="LiveId" clId="{2C61DEBB-F7BC-4A81-AA7B-51A1E52EC48D}" dt="2024-09-24T08:24:45.188" v="241" actId="478"/>
          <ac:spMkLst>
            <pc:docMk/>
            <pc:sldMk cId="0" sldId="2069"/>
            <ac:spMk id="4" creationId="{690EE43F-9D46-4405-899D-009E225E3CF8}"/>
          </ac:spMkLst>
        </pc:spChg>
        <pc:spChg chg="mod">
          <ac:chgData name="根文 陈" userId="c00b4d6d038386f0" providerId="LiveId" clId="{2C61DEBB-F7BC-4A81-AA7B-51A1E52EC48D}" dt="2024-09-24T08:22:32.866" v="216" actId="20577"/>
          <ac:spMkLst>
            <pc:docMk/>
            <pc:sldMk cId="0" sldId="2069"/>
            <ac:spMk id="18" creationId="{00000000-0000-0000-0000-000000000000}"/>
          </ac:spMkLst>
        </pc:spChg>
        <pc:spChg chg="add mod">
          <ac:chgData name="根文 陈" userId="c00b4d6d038386f0" providerId="LiveId" clId="{2C61DEBB-F7BC-4A81-AA7B-51A1E52EC48D}" dt="2024-09-24T08:24:45.358" v="242"/>
          <ac:spMkLst>
            <pc:docMk/>
            <pc:sldMk cId="0" sldId="2069"/>
            <ac:spMk id="22" creationId="{E0B61ACD-CBD1-4829-8AE8-309E13C11B56}"/>
          </ac:spMkLst>
        </pc:spChg>
      </pc:sldChg>
      <pc:sldChg chg="addSp modSp mod">
        <pc:chgData name="根文 陈" userId="c00b4d6d038386f0" providerId="LiveId" clId="{2C61DEBB-F7BC-4A81-AA7B-51A1E52EC48D}" dt="2024-09-24T08:19:03.344" v="96" actId="14100"/>
        <pc:sldMkLst>
          <pc:docMk/>
          <pc:sldMk cId="0" sldId="2076"/>
        </pc:sldMkLst>
        <pc:spChg chg="mod">
          <ac:chgData name="根文 陈" userId="c00b4d6d038386f0" providerId="LiveId" clId="{2C61DEBB-F7BC-4A81-AA7B-51A1E52EC48D}" dt="2024-09-24T08:07:09.629" v="47" actId="20577"/>
          <ac:spMkLst>
            <pc:docMk/>
            <pc:sldMk cId="0" sldId="2076"/>
            <ac:spMk id="3" creationId="{00000000-0000-0000-0000-000000000000}"/>
          </ac:spMkLst>
        </pc:spChg>
        <pc:spChg chg="add mod">
          <ac:chgData name="根文 陈" userId="c00b4d6d038386f0" providerId="LiveId" clId="{2C61DEBB-F7BC-4A81-AA7B-51A1E52EC48D}" dt="2024-09-24T08:19:03.344" v="96" actId="14100"/>
          <ac:spMkLst>
            <pc:docMk/>
            <pc:sldMk cId="0" sldId="2076"/>
            <ac:spMk id="4" creationId="{4EE4297E-8EE9-47AF-8C14-3476D41FA007}"/>
          </ac:spMkLst>
        </pc:spChg>
      </pc:sldChg>
      <pc:sldChg chg="addSp delSp modSp mod">
        <pc:chgData name="根文 陈" userId="c00b4d6d038386f0" providerId="LiveId" clId="{2C61DEBB-F7BC-4A81-AA7B-51A1E52EC48D}" dt="2024-09-24T08:24:37.050" v="239"/>
        <pc:sldMkLst>
          <pc:docMk/>
          <pc:sldMk cId="0" sldId="2083"/>
        </pc:sldMkLst>
        <pc:spChg chg="add del">
          <ac:chgData name="根文 陈" userId="c00b4d6d038386f0" providerId="LiveId" clId="{2C61DEBB-F7BC-4A81-AA7B-51A1E52EC48D}" dt="2024-09-24T08:24:35.487" v="237" actId="478"/>
          <ac:spMkLst>
            <pc:docMk/>
            <pc:sldMk cId="0" sldId="2083"/>
            <ac:spMk id="3" creationId="{00000000-0000-0000-0000-000000000000}"/>
          </ac:spMkLst>
        </pc:spChg>
        <pc:spChg chg="add del mod">
          <ac:chgData name="根文 陈" userId="c00b4d6d038386f0" providerId="LiveId" clId="{2C61DEBB-F7BC-4A81-AA7B-51A1E52EC48D}" dt="2024-09-24T08:24:34.081" v="236" actId="478"/>
          <ac:spMkLst>
            <pc:docMk/>
            <pc:sldMk cId="0" sldId="2083"/>
            <ac:spMk id="6" creationId="{745B1745-94CB-4A73-923F-CEBB7EDDFBE2}"/>
          </ac:spMkLst>
        </pc:spChg>
        <pc:spChg chg="add del mod">
          <ac:chgData name="根文 陈" userId="c00b4d6d038386f0" providerId="LiveId" clId="{2C61DEBB-F7BC-4A81-AA7B-51A1E52EC48D}" dt="2024-09-24T08:24:36.860" v="238" actId="478"/>
          <ac:spMkLst>
            <pc:docMk/>
            <pc:sldMk cId="0" sldId="2083"/>
            <ac:spMk id="14" creationId="{6E0F193E-7881-4308-9ACA-8D3E63169578}"/>
          </ac:spMkLst>
        </pc:spChg>
        <pc:spChg chg="add del mod">
          <ac:chgData name="根文 陈" userId="c00b4d6d038386f0" providerId="LiveId" clId="{2C61DEBB-F7BC-4A81-AA7B-51A1E52EC48D}" dt="2024-09-24T08:24:33.620" v="235"/>
          <ac:spMkLst>
            <pc:docMk/>
            <pc:sldMk cId="0" sldId="2083"/>
            <ac:spMk id="27" creationId="{310A8A4D-D475-4C57-BBF5-9D182229B686}"/>
          </ac:spMkLst>
        </pc:spChg>
        <pc:spChg chg="add mod">
          <ac:chgData name="根文 陈" userId="c00b4d6d038386f0" providerId="LiveId" clId="{2C61DEBB-F7BC-4A81-AA7B-51A1E52EC48D}" dt="2024-09-24T08:24:37.050" v="239"/>
          <ac:spMkLst>
            <pc:docMk/>
            <pc:sldMk cId="0" sldId="2083"/>
            <ac:spMk id="28" creationId="{3D14F10A-9BED-4412-975D-5C3F17C7544A}"/>
          </ac:spMkLst>
        </pc:spChg>
      </pc:sldChg>
      <pc:sldChg chg="addSp delSp modSp mod">
        <pc:chgData name="根文 陈" userId="c00b4d6d038386f0" providerId="LiveId" clId="{2C61DEBB-F7BC-4A81-AA7B-51A1E52EC48D}" dt="2024-09-24T08:21:38.079" v="210" actId="1076"/>
        <pc:sldMkLst>
          <pc:docMk/>
          <pc:sldMk cId="781117409" sldId="2084"/>
        </pc:sldMkLst>
        <pc:spChg chg="del">
          <ac:chgData name="根文 陈" userId="c00b4d6d038386f0" providerId="LiveId" clId="{2C61DEBB-F7BC-4A81-AA7B-51A1E52EC48D}" dt="2024-09-24T08:17:34.609" v="76" actId="478"/>
          <ac:spMkLst>
            <pc:docMk/>
            <pc:sldMk cId="781117409" sldId="2084"/>
            <ac:spMk id="2" creationId="{00000000-0000-0000-0000-000000000000}"/>
          </ac:spMkLst>
        </pc:spChg>
        <pc:spChg chg="mod">
          <ac:chgData name="根文 陈" userId="c00b4d6d038386f0" providerId="LiveId" clId="{2C61DEBB-F7BC-4A81-AA7B-51A1E52EC48D}" dt="2024-09-24T08:17:16.824" v="72" actId="20577"/>
          <ac:spMkLst>
            <pc:docMk/>
            <pc:sldMk cId="781117409" sldId="2084"/>
            <ac:spMk id="3" creationId="{00000000-0000-0000-0000-000000000000}"/>
          </ac:spMkLst>
        </pc:spChg>
        <pc:spChg chg="del">
          <ac:chgData name="根文 陈" userId="c00b4d6d038386f0" providerId="LiveId" clId="{2C61DEBB-F7BC-4A81-AA7B-51A1E52EC48D}" dt="2024-09-24T08:17:33.506" v="75" actId="478"/>
          <ac:spMkLst>
            <pc:docMk/>
            <pc:sldMk cId="781117409" sldId="2084"/>
            <ac:spMk id="4" creationId="{00000000-0000-0000-0000-000000000000}"/>
          </ac:spMkLst>
        </pc:spChg>
        <pc:spChg chg="del">
          <ac:chgData name="根文 陈" userId="c00b4d6d038386f0" providerId="LiveId" clId="{2C61DEBB-F7BC-4A81-AA7B-51A1E52EC48D}" dt="2024-09-24T08:17:35.502" v="77" actId="478"/>
          <ac:spMkLst>
            <pc:docMk/>
            <pc:sldMk cId="781117409" sldId="2084"/>
            <ac:spMk id="5" creationId="{00000000-0000-0000-0000-000000000000}"/>
          </ac:spMkLst>
        </pc:spChg>
        <pc:spChg chg="add mod">
          <ac:chgData name="根文 陈" userId="c00b4d6d038386f0" providerId="LiveId" clId="{2C61DEBB-F7BC-4A81-AA7B-51A1E52EC48D}" dt="2024-09-24T08:21:38.079" v="210" actId="1076"/>
          <ac:spMkLst>
            <pc:docMk/>
            <pc:sldMk cId="781117409" sldId="2084"/>
            <ac:spMk id="7" creationId="{24547C5B-1728-4CAB-9258-494C60DB6EB7}"/>
          </ac:spMkLst>
        </pc:spChg>
        <pc:spChg chg="add del mod">
          <ac:chgData name="根文 陈" userId="c00b4d6d038386f0" providerId="LiveId" clId="{2C61DEBB-F7BC-4A81-AA7B-51A1E52EC48D}" dt="2024-09-24T08:21:22.832" v="202"/>
          <ac:spMkLst>
            <pc:docMk/>
            <pc:sldMk cId="781117409" sldId="2084"/>
            <ac:spMk id="8" creationId="{11E735D9-9389-49E1-B4CD-DF0DFD25DB1E}"/>
          </ac:spMkLst>
        </pc:spChg>
        <pc:spChg chg="del">
          <ac:chgData name="根文 陈" userId="c00b4d6d038386f0" providerId="LiveId" clId="{2C61DEBB-F7BC-4A81-AA7B-51A1E52EC48D}" dt="2024-09-24T08:17:19.897" v="73" actId="478"/>
          <ac:spMkLst>
            <pc:docMk/>
            <pc:sldMk cId="781117409" sldId="2084"/>
            <ac:spMk id="15" creationId="{00000000-0000-0000-0000-000000000000}"/>
          </ac:spMkLst>
        </pc:spChg>
      </pc:sldChg>
      <pc:sldChg chg="modSp add mod">
        <pc:chgData name="根文 陈" userId="c00b4d6d038386f0" providerId="LiveId" clId="{2C61DEBB-F7BC-4A81-AA7B-51A1E52EC48D}" dt="2024-09-24T08:18:55.635" v="92" actId="15"/>
        <pc:sldMkLst>
          <pc:docMk/>
          <pc:sldMk cId="2686106215" sldId="2085"/>
        </pc:sldMkLst>
        <pc:spChg chg="mod">
          <ac:chgData name="根文 陈" userId="c00b4d6d038386f0" providerId="LiveId" clId="{2C61DEBB-F7BC-4A81-AA7B-51A1E52EC48D}" dt="2024-09-24T08:18:55.635" v="92" actId="15"/>
          <ac:spMkLst>
            <pc:docMk/>
            <pc:sldMk cId="2686106215" sldId="2085"/>
            <ac:spMk id="4" creationId="{4EE4297E-8EE9-47AF-8C14-3476D41FA007}"/>
          </ac:spMkLst>
        </pc:spChg>
      </pc:sldChg>
      <pc:sldChg chg="modSp add mod">
        <pc:chgData name="根文 陈" userId="c00b4d6d038386f0" providerId="LiveId" clId="{2C61DEBB-F7BC-4A81-AA7B-51A1E52EC48D}" dt="2024-09-24T08:18:50.213" v="89" actId="15"/>
        <pc:sldMkLst>
          <pc:docMk/>
          <pc:sldMk cId="1540196755" sldId="2086"/>
        </pc:sldMkLst>
        <pc:spChg chg="mod">
          <ac:chgData name="根文 陈" userId="c00b4d6d038386f0" providerId="LiveId" clId="{2C61DEBB-F7BC-4A81-AA7B-51A1E52EC48D}" dt="2024-09-24T08:18:50.213" v="89" actId="15"/>
          <ac:spMkLst>
            <pc:docMk/>
            <pc:sldMk cId="1540196755" sldId="2086"/>
            <ac:spMk id="4" creationId="{4EE4297E-8EE9-47AF-8C14-3476D41FA007}"/>
          </ac:spMkLst>
        </pc:spChg>
      </pc:sldChg>
      <pc:sldChg chg="modSp add mod">
        <pc:chgData name="根文 陈" userId="c00b4d6d038386f0" providerId="LiveId" clId="{2C61DEBB-F7BC-4A81-AA7B-51A1E52EC48D}" dt="2024-09-24T08:24:15.542" v="232" actId="1076"/>
        <pc:sldMkLst>
          <pc:docMk/>
          <pc:sldMk cId="1761115429" sldId="2087"/>
        </pc:sldMkLst>
        <pc:spChg chg="mod">
          <ac:chgData name="根文 陈" userId="c00b4d6d038386f0" providerId="LiveId" clId="{2C61DEBB-F7BC-4A81-AA7B-51A1E52EC48D}" dt="2024-09-24T08:23:45.574" v="228" actId="20577"/>
          <ac:spMkLst>
            <pc:docMk/>
            <pc:sldMk cId="1761115429" sldId="2087"/>
            <ac:spMk id="3" creationId="{00000000-0000-0000-0000-000000000000}"/>
          </ac:spMkLst>
        </pc:spChg>
        <pc:spChg chg="mod">
          <ac:chgData name="根文 陈" userId="c00b4d6d038386f0" providerId="LiveId" clId="{2C61DEBB-F7BC-4A81-AA7B-51A1E52EC48D}" dt="2024-09-24T08:24:15.542" v="232" actId="1076"/>
          <ac:spMkLst>
            <pc:docMk/>
            <pc:sldMk cId="1761115429" sldId="2087"/>
            <ac:spMk id="7" creationId="{24547C5B-1728-4CAB-9258-494C60DB6EB7}"/>
          </ac:spMkLst>
        </pc:spChg>
      </pc:sldChg>
      <pc:sldChg chg="modSp add del mod">
        <pc:chgData name="根文 陈" userId="c00b4d6d038386f0" providerId="LiveId" clId="{2C61DEBB-F7BC-4A81-AA7B-51A1E52EC48D}" dt="2024-09-24T08:21:51.903" v="215" actId="47"/>
        <pc:sldMkLst>
          <pc:docMk/>
          <pc:sldMk cId="4011947203" sldId="2087"/>
        </pc:sldMkLst>
        <pc:spChg chg="mod">
          <ac:chgData name="根文 陈" userId="c00b4d6d038386f0" providerId="LiveId" clId="{2C61DEBB-F7BC-4A81-AA7B-51A1E52EC48D}" dt="2024-09-24T08:21:30.415" v="208" actId="20577"/>
          <ac:spMkLst>
            <pc:docMk/>
            <pc:sldMk cId="4011947203" sldId="2087"/>
            <ac:spMk id="2" creationId="{00000000-0000-0000-0000-000000000000}"/>
          </ac:spMkLst>
        </pc:spChg>
        <pc:spChg chg="mod">
          <ac:chgData name="根文 陈" userId="c00b4d6d038386f0" providerId="LiveId" clId="{2C61DEBB-F7BC-4A81-AA7B-51A1E52EC48D}" dt="2024-09-24T08:21:45.497" v="212" actId="20577"/>
          <ac:spMkLst>
            <pc:docMk/>
            <pc:sldMk cId="4011947203" sldId="2087"/>
            <ac:spMk id="5" creationId="{00000000-0000-0000-0000-000000000000}"/>
          </ac:spMkLst>
        </pc:spChg>
      </pc:sldChg>
      <pc:sldChg chg="add del">
        <pc:chgData name="根文 陈" userId="c00b4d6d038386f0" providerId="LiveId" clId="{2C61DEBB-F7BC-4A81-AA7B-51A1E52EC48D}" dt="2024-09-24T08:21:51.629" v="214" actId="2890"/>
        <pc:sldMkLst>
          <pc:docMk/>
          <pc:sldMk cId="3240385744" sldId="2088"/>
        </pc:sldMkLst>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F51752-2BA6-4267-BD9C-0255A6E7A7A8}" type="datetimeFigureOut">
              <a:rPr lang="zh-CN" altLang="en-US" smtClean="0"/>
              <a:t>2024/9/24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D02A4A-2F78-42A2-8BB5-4E355942CA2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zh-CN" b="0" i="0" dirty="0">
              <a:solidFill>
                <a:srgbClr val="191919"/>
              </a:solidFill>
              <a:effectLst/>
              <a:latin typeface="PingFang SC"/>
            </a:endParaRPr>
          </a:p>
        </p:txBody>
      </p:sp>
      <p:sp>
        <p:nvSpPr>
          <p:cNvPr id="4" name="灯片编号占位符 3"/>
          <p:cNvSpPr>
            <a:spLocks noGrp="1"/>
          </p:cNvSpPr>
          <p:nvPr>
            <p:ph type="sldNum" sz="quarter" idx="5"/>
          </p:nvPr>
        </p:nvSpPr>
        <p:spPr/>
        <p:txBody>
          <a:bodyPr/>
          <a:lstStyle/>
          <a:p>
            <a:fld id="{2AD02A4A-2F78-42A2-8BB5-4E355942CA26}"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AD02A4A-2F78-42A2-8BB5-4E355942CA26}"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lang="en-US" altLang="zh-CN" sz="1200" dirty="0">
              <a:latin typeface="+mn-ea"/>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lang="en-US" altLang="zh-CN" sz="1200" dirty="0">
              <a:latin typeface="+mn-ea"/>
            </a:endParaRPr>
          </a:p>
        </p:txBody>
      </p:sp>
    </p:spTree>
    <p:extLst>
      <p:ext uri="{BB962C8B-B14F-4D97-AF65-F5344CB8AC3E}">
        <p14:creationId xmlns:p14="http://schemas.microsoft.com/office/powerpoint/2010/main" val="2408085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lang="en-US" altLang="zh-CN" sz="1200" dirty="0">
              <a:latin typeface="+mn-ea"/>
            </a:endParaRPr>
          </a:p>
        </p:txBody>
      </p:sp>
    </p:spTree>
    <p:extLst>
      <p:ext uri="{BB962C8B-B14F-4D97-AF65-F5344CB8AC3E}">
        <p14:creationId xmlns:p14="http://schemas.microsoft.com/office/powerpoint/2010/main" val="3400459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lang="en-US" altLang="zh-CN" sz="1200" dirty="0">
              <a:latin typeface="+mn-ea"/>
            </a:endParaRPr>
          </a:p>
        </p:txBody>
      </p:sp>
    </p:spTree>
    <p:extLst>
      <p:ext uri="{BB962C8B-B14F-4D97-AF65-F5344CB8AC3E}">
        <p14:creationId xmlns:p14="http://schemas.microsoft.com/office/powerpoint/2010/main" val="11851373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zh-CN" b="0" i="0" dirty="0">
              <a:solidFill>
                <a:srgbClr val="222222"/>
              </a:solidFill>
              <a:effectLst/>
              <a:latin typeface="Helvetica"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2800" b="0" i="0" dirty="0">
              <a:solidFill>
                <a:srgbClr val="222222"/>
              </a:solidFill>
              <a:effectLst/>
              <a:latin typeface="Helvetica" panose="020B0604020202020204" pitchFamily="34" charset="0"/>
            </a:endParaRPr>
          </a:p>
        </p:txBody>
      </p:sp>
      <p:sp>
        <p:nvSpPr>
          <p:cNvPr id="4" name="灯片编号占位符 3"/>
          <p:cNvSpPr>
            <a:spLocks noGrp="1"/>
          </p:cNvSpPr>
          <p:nvPr>
            <p:ph type="sldNum" sz="quarter" idx="5"/>
          </p:nvPr>
        </p:nvSpPr>
        <p:spPr/>
        <p:txBody>
          <a:bodyPr/>
          <a:lstStyle/>
          <a:p>
            <a:fld id="{2AD02A4A-2F78-42A2-8BB5-4E355942CA26}"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lang="en-US" altLang="zh-CN" sz="1200" dirty="0">
              <a:latin typeface="+mn-ea"/>
            </a:endParaRPr>
          </a:p>
        </p:txBody>
      </p:sp>
    </p:spTree>
    <p:extLst>
      <p:ext uri="{BB962C8B-B14F-4D97-AF65-F5344CB8AC3E}">
        <p14:creationId xmlns:p14="http://schemas.microsoft.com/office/powerpoint/2010/main" val="14045848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11" name="图片 10" descr="图片包含 树, 户外, 建筑物, 道路&#10;&#10;自动生成的说明"/>
          <p:cNvPicPr>
            <a:picLocks noChangeAspect="1"/>
          </p:cNvPicPr>
          <p:nvPr userDrawn="1"/>
        </p:nvPicPr>
        <p:blipFill rotWithShape="1">
          <a:blip r:embed="rId2">
            <a:alphaModFix amt="15000"/>
            <a:extLst>
              <a:ext uri="{28A0092B-C50C-407E-A947-70E740481C1C}">
                <a14:useLocalDpi xmlns:a14="http://schemas.microsoft.com/office/drawing/2010/main" val="0"/>
              </a:ext>
            </a:extLst>
          </a:blip>
          <a:srcRect t="7878" r="35125" b="7878"/>
          <a:stretch>
            <a:fillRect/>
          </a:stretch>
        </p:blipFill>
        <p:spPr>
          <a:xfrm>
            <a:off x="4282440" y="0"/>
            <a:ext cx="7909560" cy="6858000"/>
          </a:xfrm>
          <a:prstGeom prst="rect">
            <a:avLst/>
          </a:prstGeom>
        </p:spPr>
      </p:pic>
      <p:sp>
        <p:nvSpPr>
          <p:cNvPr id="12" name="矩形 11"/>
          <p:cNvSpPr/>
          <p:nvPr userDrawn="1"/>
        </p:nvSpPr>
        <p:spPr>
          <a:xfrm>
            <a:off x="0" y="0"/>
            <a:ext cx="12192000" cy="6858000"/>
          </a:xfrm>
          <a:prstGeom prst="rect">
            <a:avLst/>
          </a:prstGeom>
          <a:gradFill flip="none" rotWithShape="1">
            <a:gsLst>
              <a:gs pos="32000">
                <a:schemeClr val="bg1"/>
              </a:gs>
              <a:gs pos="100000">
                <a:schemeClr val="bg1">
                  <a:alpha val="0"/>
                </a:schemeClr>
              </a:gs>
            </a:gsLst>
            <a:lin ang="0" scaled="1"/>
            <a:tileRect/>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4" name="组合 13"/>
          <p:cNvGrpSpPr/>
          <p:nvPr userDrawn="1"/>
        </p:nvGrpSpPr>
        <p:grpSpPr>
          <a:xfrm>
            <a:off x="10402823" y="853956"/>
            <a:ext cx="1875342" cy="6834393"/>
            <a:chOff x="10402823" y="853956"/>
            <a:chExt cx="1875342" cy="6834393"/>
          </a:xfrm>
        </p:grpSpPr>
        <p:sp>
          <p:nvSpPr>
            <p:cNvPr id="15" name="任意多边形: 形状 14"/>
            <p:cNvSpPr/>
            <p:nvPr userDrawn="1"/>
          </p:nvSpPr>
          <p:spPr>
            <a:xfrm rot="17975649">
              <a:off x="7764318" y="3492461"/>
              <a:ext cx="6834393" cy="1557383"/>
            </a:xfrm>
            <a:custGeom>
              <a:avLst/>
              <a:gdLst>
                <a:gd name="connsiteX0" fmla="*/ 4887162 w 6834393"/>
                <a:gd name="connsiteY0" fmla="*/ 1105918 h 1557383"/>
                <a:gd name="connsiteX1" fmla="*/ 4092251 w 6834393"/>
                <a:gd name="connsiteY1" fmla="*/ 1557383 h 1557383"/>
                <a:gd name="connsiteX2" fmla="*/ 884506 w 6834393"/>
                <a:gd name="connsiteY2" fmla="*/ 1557383 h 1557383"/>
                <a:gd name="connsiteX3" fmla="*/ 628100 w 6834393"/>
                <a:gd name="connsiteY3" fmla="*/ 1105918 h 1557383"/>
                <a:gd name="connsiteX4" fmla="*/ 6834393 w 6834393"/>
                <a:gd name="connsiteY4" fmla="*/ 0 h 1557383"/>
                <a:gd name="connsiteX5" fmla="*/ 6039483 w 6834393"/>
                <a:gd name="connsiteY5" fmla="*/ 451465 h 1557383"/>
                <a:gd name="connsiteX6" fmla="*/ 256407 w 6834393"/>
                <a:gd name="connsiteY6" fmla="*/ 451465 h 1557383"/>
                <a:gd name="connsiteX7" fmla="*/ 0 w 6834393"/>
                <a:gd name="connsiteY7" fmla="*/ 0 h 155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34393" h="1557383">
                  <a:moveTo>
                    <a:pt x="4887162" y="1105918"/>
                  </a:moveTo>
                  <a:lnTo>
                    <a:pt x="4092251" y="1557383"/>
                  </a:lnTo>
                  <a:lnTo>
                    <a:pt x="884506" y="1557383"/>
                  </a:lnTo>
                  <a:lnTo>
                    <a:pt x="628100" y="1105918"/>
                  </a:lnTo>
                  <a:close/>
                  <a:moveTo>
                    <a:pt x="6834393" y="0"/>
                  </a:moveTo>
                  <a:lnTo>
                    <a:pt x="6039483" y="451465"/>
                  </a:lnTo>
                  <a:lnTo>
                    <a:pt x="256407" y="451465"/>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16" name="任意多边形: 形状 15"/>
            <p:cNvSpPr/>
            <p:nvPr userDrawn="1"/>
          </p:nvSpPr>
          <p:spPr>
            <a:xfrm rot="17975649">
              <a:off x="8726108" y="4052302"/>
              <a:ext cx="5546729" cy="1557384"/>
            </a:xfrm>
            <a:custGeom>
              <a:avLst/>
              <a:gdLst>
                <a:gd name="connsiteX0" fmla="*/ 3599499 w 5546729"/>
                <a:gd name="connsiteY0" fmla="*/ 1105919 h 1557384"/>
                <a:gd name="connsiteX1" fmla="*/ 2804588 w 5546729"/>
                <a:gd name="connsiteY1" fmla="*/ 1557384 h 1557384"/>
                <a:gd name="connsiteX2" fmla="*/ 884507 w 5546729"/>
                <a:gd name="connsiteY2" fmla="*/ 1557383 h 1557384"/>
                <a:gd name="connsiteX3" fmla="*/ 628100 w 5546729"/>
                <a:gd name="connsiteY3" fmla="*/ 1105919 h 1557384"/>
                <a:gd name="connsiteX4" fmla="*/ 5546729 w 5546729"/>
                <a:gd name="connsiteY4" fmla="*/ 1 h 1557384"/>
                <a:gd name="connsiteX5" fmla="*/ 4751818 w 5546729"/>
                <a:gd name="connsiteY5" fmla="*/ 451466 h 1557384"/>
                <a:gd name="connsiteX6" fmla="*/ 256407 w 5546729"/>
                <a:gd name="connsiteY6" fmla="*/ 451465 h 1557384"/>
                <a:gd name="connsiteX7" fmla="*/ 0 w 5546729"/>
                <a:gd name="connsiteY7" fmla="*/ 0 h 1557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46729" h="1557384">
                  <a:moveTo>
                    <a:pt x="3599499" y="1105919"/>
                  </a:moveTo>
                  <a:lnTo>
                    <a:pt x="2804588" y="1557384"/>
                  </a:lnTo>
                  <a:lnTo>
                    <a:pt x="884507" y="1557383"/>
                  </a:lnTo>
                  <a:lnTo>
                    <a:pt x="628100" y="1105919"/>
                  </a:lnTo>
                  <a:close/>
                  <a:moveTo>
                    <a:pt x="5546729" y="1"/>
                  </a:moveTo>
                  <a:lnTo>
                    <a:pt x="4751818" y="451466"/>
                  </a:lnTo>
                  <a:lnTo>
                    <a:pt x="256407" y="451465"/>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pic>
        <p:nvPicPr>
          <p:cNvPr id="17" name="图片 16" descr="图片包含 树, 户外, 建筑物, 道路&#10;&#10;自动生成的说明"/>
          <p:cNvPicPr>
            <a:picLocks noChangeAspect="1"/>
          </p:cNvPicPr>
          <p:nvPr userDrawn="1"/>
        </p:nvPicPr>
        <p:blipFill rotWithShape="1">
          <a:blip r:embed="rId2">
            <a:extLst>
              <a:ext uri="{28A0092B-C50C-407E-A947-70E740481C1C}">
                <a14:useLocalDpi xmlns:a14="http://schemas.microsoft.com/office/drawing/2010/main" val="0"/>
              </a:ext>
            </a:extLst>
          </a:blip>
          <a:srcRect l="7353" t="7878" r="35125" b="7878"/>
          <a:stretch>
            <a:fillRect/>
          </a:stretch>
        </p:blipFill>
        <p:spPr>
          <a:xfrm>
            <a:off x="5178924" y="0"/>
            <a:ext cx="7013076" cy="6858000"/>
          </a:xfrm>
          <a:custGeom>
            <a:avLst/>
            <a:gdLst>
              <a:gd name="connsiteX0" fmla="*/ 3877363 w 7013076"/>
              <a:gd name="connsiteY0" fmla="*/ 0 h 6858000"/>
              <a:gd name="connsiteX1" fmla="*/ 7013076 w 7013076"/>
              <a:gd name="connsiteY1" fmla="*/ 0 h 6858000"/>
              <a:gd name="connsiteX2" fmla="*/ 7013076 w 7013076"/>
              <a:gd name="connsiteY2" fmla="*/ 692654 h 6858000"/>
              <a:gd name="connsiteX3" fmla="*/ 3527325 w 7013076"/>
              <a:gd name="connsiteY3" fmla="*/ 6858000 h 6858000"/>
              <a:gd name="connsiteX4" fmla="*/ 0 w 701307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13076" h="6858000">
                <a:moveTo>
                  <a:pt x="3877363" y="0"/>
                </a:moveTo>
                <a:lnTo>
                  <a:pt x="7013076" y="0"/>
                </a:lnTo>
                <a:lnTo>
                  <a:pt x="7013076" y="692654"/>
                </a:lnTo>
                <a:lnTo>
                  <a:pt x="3527325" y="6858000"/>
                </a:lnTo>
                <a:lnTo>
                  <a:pt x="0" y="6858000"/>
                </a:lnTo>
                <a:close/>
              </a:path>
            </a:pathLst>
          </a:custGeom>
        </p:spPr>
      </p:pic>
      <p:cxnSp>
        <p:nvCxnSpPr>
          <p:cNvPr id="22" name="直接连接符 21"/>
          <p:cNvCxnSpPr/>
          <p:nvPr userDrawn="1"/>
        </p:nvCxnSpPr>
        <p:spPr>
          <a:xfrm>
            <a:off x="667503" y="4839800"/>
            <a:ext cx="4932680" cy="0"/>
          </a:xfrm>
          <a:prstGeom prst="line">
            <a:avLst/>
          </a:prstGeom>
          <a:ln w="127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3" name="图片 2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0400" y="312015"/>
            <a:ext cx="1375700" cy="437285"/>
          </a:xfrm>
          <a:prstGeom prst="rect">
            <a:avLst/>
          </a:prstGeom>
        </p:spPr>
      </p:pic>
      <p:sp>
        <p:nvSpPr>
          <p:cNvPr id="26" name="文本占位符 25"/>
          <p:cNvSpPr>
            <a:spLocks noGrp="1"/>
          </p:cNvSpPr>
          <p:nvPr>
            <p:ph type="body" sz="quarter" idx="10" hasCustomPrompt="1"/>
          </p:nvPr>
        </p:nvSpPr>
        <p:spPr>
          <a:xfrm>
            <a:off x="667503" y="2749690"/>
            <a:ext cx="5798382" cy="878840"/>
          </a:xfrm>
          <a:prstGeom prst="rect">
            <a:avLst/>
          </a:prstGeom>
        </p:spPr>
        <p:txBody>
          <a:bodyPr lIns="0">
            <a:noAutofit/>
          </a:bodyPr>
          <a:lstStyle>
            <a:lvl1pPr marL="0" indent="0">
              <a:lnSpc>
                <a:spcPct val="100000"/>
              </a:lnSpc>
              <a:buNone/>
              <a:defRPr sz="5400" b="1" spc="100" baseline="0">
                <a:solidFill>
                  <a:schemeClr val="accent1"/>
                </a:solidFill>
                <a:latin typeface="+mj-ea"/>
                <a:ea typeface="+mj-ea"/>
              </a:defRPr>
            </a:lvl1pPr>
          </a:lstStyle>
          <a:p>
            <a:pPr lvl="0"/>
            <a:r>
              <a:rPr lang="zh-CN" altLang="en-US" dirty="0"/>
              <a:t>请输入你的大标题</a:t>
            </a:r>
            <a:endParaRPr lang="en-US" altLang="zh-CN" dirty="0"/>
          </a:p>
        </p:txBody>
      </p:sp>
      <p:sp>
        <p:nvSpPr>
          <p:cNvPr id="27" name="文本占位符 25"/>
          <p:cNvSpPr>
            <a:spLocks noGrp="1"/>
          </p:cNvSpPr>
          <p:nvPr>
            <p:ph type="body" sz="quarter" idx="11" hasCustomPrompt="1"/>
          </p:nvPr>
        </p:nvSpPr>
        <p:spPr>
          <a:xfrm>
            <a:off x="667503" y="1869834"/>
            <a:ext cx="5798382" cy="878840"/>
          </a:xfrm>
          <a:prstGeom prst="rect">
            <a:avLst/>
          </a:prstGeom>
        </p:spPr>
        <p:txBody>
          <a:bodyPr lIns="0">
            <a:noAutofit/>
          </a:bodyPr>
          <a:lstStyle>
            <a:lvl1pPr marL="0" indent="0">
              <a:lnSpc>
                <a:spcPct val="100000"/>
              </a:lnSpc>
              <a:buNone/>
              <a:defRPr sz="5400" b="0" spc="100" baseline="0">
                <a:latin typeface="+mj-ea"/>
                <a:ea typeface="+mj-ea"/>
              </a:defRPr>
            </a:lvl1pPr>
          </a:lstStyle>
          <a:p>
            <a:pPr lvl="0"/>
            <a:r>
              <a:rPr lang="zh-CN" altLang="en-US" dirty="0"/>
              <a:t>请输入答辩类型</a:t>
            </a:r>
            <a:endParaRPr lang="en-US" altLang="zh-CN" dirty="0"/>
          </a:p>
        </p:txBody>
      </p:sp>
      <p:sp>
        <p:nvSpPr>
          <p:cNvPr id="29" name="文本占位符 28"/>
          <p:cNvSpPr>
            <a:spLocks noGrp="1"/>
          </p:cNvSpPr>
          <p:nvPr>
            <p:ph type="body" sz="quarter" idx="12" hasCustomPrompt="1"/>
          </p:nvPr>
        </p:nvSpPr>
        <p:spPr>
          <a:xfrm>
            <a:off x="667503" y="3641672"/>
            <a:ext cx="5798382" cy="286232"/>
          </a:xfrm>
          <a:prstGeom prst="rect">
            <a:avLst/>
          </a:prstGeom>
        </p:spPr>
        <p:txBody>
          <a:bodyPr lIns="0">
            <a:spAutoFit/>
          </a:bodyPr>
          <a:lstStyle>
            <a:lvl1pPr marL="0" indent="0">
              <a:lnSpc>
                <a:spcPct val="100000"/>
              </a:lnSpc>
              <a:buNone/>
              <a:defRPr sz="1200" spc="550" baseline="0">
                <a:solidFill>
                  <a:schemeClr val="bg1">
                    <a:lumMod val="75000"/>
                  </a:schemeClr>
                </a:solidFill>
                <a:latin typeface="+mj-lt"/>
              </a:defRPr>
            </a:lvl1pPr>
          </a:lstStyle>
          <a:p>
            <a:pPr lvl="0"/>
            <a:r>
              <a:rPr lang="en-US" altLang="zh-CN" dirty="0"/>
              <a:t>Supporting Your Text Here</a:t>
            </a:r>
          </a:p>
        </p:txBody>
      </p:sp>
      <p:sp>
        <p:nvSpPr>
          <p:cNvPr id="5" name="日期占位符 4"/>
          <p:cNvSpPr>
            <a:spLocks noGrp="1"/>
          </p:cNvSpPr>
          <p:nvPr>
            <p:ph type="dt" sz="half" idx="16"/>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图文-1）">
    <p:spTree>
      <p:nvGrpSpPr>
        <p:cNvPr id="1" name=""/>
        <p:cNvGrpSpPr/>
        <p:nvPr/>
      </p:nvGrpSpPr>
      <p:grpSpPr>
        <a:xfrm>
          <a:off x="0" y="0"/>
          <a:ext cx="0" cy="0"/>
          <a:chOff x="0" y="0"/>
          <a:chExt cx="0" cy="0"/>
        </a:xfrm>
      </p:grpSpPr>
      <p:pic>
        <p:nvPicPr>
          <p:cNvPr id="28" name="图片 27"/>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61" name="椭圆 60"/>
          <p:cNvSpPr/>
          <p:nvPr userDrawn="1"/>
        </p:nvSpPr>
        <p:spPr>
          <a:xfrm>
            <a:off x="5194921" y="1699260"/>
            <a:ext cx="1789458" cy="181313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62" name="椭圆 61"/>
          <p:cNvSpPr/>
          <p:nvPr userDrawn="1"/>
        </p:nvSpPr>
        <p:spPr>
          <a:xfrm>
            <a:off x="8999857" y="1699260"/>
            <a:ext cx="1789458" cy="181313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0" name="椭圆 29"/>
          <p:cNvSpPr/>
          <p:nvPr userDrawn="1"/>
        </p:nvSpPr>
        <p:spPr>
          <a:xfrm>
            <a:off x="1389985" y="1699260"/>
            <a:ext cx="1789458" cy="181313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4" name="图片占位符 53"/>
          <p:cNvSpPr>
            <a:spLocks noGrp="1"/>
          </p:cNvSpPr>
          <p:nvPr>
            <p:ph type="pic" sz="quarter" idx="12"/>
          </p:nvPr>
        </p:nvSpPr>
        <p:spPr>
          <a:xfrm>
            <a:off x="1437869" y="1747777"/>
            <a:ext cx="1693690" cy="1716096"/>
          </a:xfrm>
          <a:custGeom>
            <a:avLst/>
            <a:gdLst>
              <a:gd name="connsiteX0" fmla="*/ 846845 w 1693690"/>
              <a:gd name="connsiteY0" fmla="*/ 0 h 1716096"/>
              <a:gd name="connsiteX1" fmla="*/ 1693690 w 1693690"/>
              <a:gd name="connsiteY1" fmla="*/ 858048 h 1716096"/>
              <a:gd name="connsiteX2" fmla="*/ 846845 w 1693690"/>
              <a:gd name="connsiteY2" fmla="*/ 1716096 h 1716096"/>
              <a:gd name="connsiteX3" fmla="*/ 0 w 1693690"/>
              <a:gd name="connsiteY3" fmla="*/ 858048 h 1716096"/>
              <a:gd name="connsiteX4" fmla="*/ 846845 w 1693690"/>
              <a:gd name="connsiteY4" fmla="*/ 0 h 1716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690" h="1716096">
                <a:moveTo>
                  <a:pt x="846845" y="0"/>
                </a:moveTo>
                <a:cubicBezTo>
                  <a:pt x="1314545" y="0"/>
                  <a:pt x="1693690" y="384161"/>
                  <a:pt x="1693690" y="858048"/>
                </a:cubicBezTo>
                <a:cubicBezTo>
                  <a:pt x="1693690" y="1331935"/>
                  <a:pt x="1314545" y="1716096"/>
                  <a:pt x="846845" y="1716096"/>
                </a:cubicBezTo>
                <a:cubicBezTo>
                  <a:pt x="379145" y="1716096"/>
                  <a:pt x="0" y="1331935"/>
                  <a:pt x="0" y="858048"/>
                </a:cubicBezTo>
                <a:cubicBezTo>
                  <a:pt x="0" y="384161"/>
                  <a:pt x="379145" y="0"/>
                  <a:pt x="846845" y="0"/>
                </a:cubicBezTo>
                <a:close/>
              </a:path>
            </a:pathLst>
          </a:custGeom>
        </p:spPr>
        <p:txBody>
          <a:bodyPr wrap="square">
            <a:noAutofit/>
          </a:bodyPr>
          <a:lstStyle>
            <a:lvl1pPr algn="ctr">
              <a:defRPr/>
            </a:lvl1pPr>
          </a:lstStyle>
          <a:p>
            <a:endParaRPr lang="zh-CN" altLang="en-US" dirty="0"/>
          </a:p>
        </p:txBody>
      </p:sp>
      <p:sp>
        <p:nvSpPr>
          <p:cNvPr id="25"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sp>
        <p:nvSpPr>
          <p:cNvPr id="29" name="矩形 28"/>
          <p:cNvSpPr/>
          <p:nvPr userDrawn="1"/>
        </p:nvSpPr>
        <p:spPr>
          <a:xfrm>
            <a:off x="660400" y="2730417"/>
            <a:ext cx="3248628" cy="3403683"/>
          </a:xfrm>
          <a:prstGeom prst="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2" name="矩形 31"/>
          <p:cNvSpPr/>
          <p:nvPr userDrawn="1"/>
        </p:nvSpPr>
        <p:spPr>
          <a:xfrm>
            <a:off x="8270272" y="2730417"/>
            <a:ext cx="3248628" cy="3403683"/>
          </a:xfrm>
          <a:prstGeom prst="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1" name="矩形 40"/>
          <p:cNvSpPr/>
          <p:nvPr userDrawn="1"/>
        </p:nvSpPr>
        <p:spPr>
          <a:xfrm>
            <a:off x="4465336" y="2730417"/>
            <a:ext cx="3248628" cy="3403683"/>
          </a:xfrm>
          <a:prstGeom prst="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9" name="图片占位符 58"/>
          <p:cNvSpPr>
            <a:spLocks noGrp="1"/>
          </p:cNvSpPr>
          <p:nvPr>
            <p:ph type="pic" sz="quarter" idx="13"/>
          </p:nvPr>
        </p:nvSpPr>
        <p:spPr>
          <a:xfrm>
            <a:off x="5242805" y="1747777"/>
            <a:ext cx="1693690" cy="1716096"/>
          </a:xfrm>
          <a:custGeom>
            <a:avLst/>
            <a:gdLst>
              <a:gd name="connsiteX0" fmla="*/ 846845 w 1693690"/>
              <a:gd name="connsiteY0" fmla="*/ 0 h 1716096"/>
              <a:gd name="connsiteX1" fmla="*/ 1693690 w 1693690"/>
              <a:gd name="connsiteY1" fmla="*/ 858048 h 1716096"/>
              <a:gd name="connsiteX2" fmla="*/ 846845 w 1693690"/>
              <a:gd name="connsiteY2" fmla="*/ 1716096 h 1716096"/>
              <a:gd name="connsiteX3" fmla="*/ 0 w 1693690"/>
              <a:gd name="connsiteY3" fmla="*/ 858048 h 1716096"/>
              <a:gd name="connsiteX4" fmla="*/ 846845 w 1693690"/>
              <a:gd name="connsiteY4" fmla="*/ 0 h 1716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690" h="1716096">
                <a:moveTo>
                  <a:pt x="846845" y="0"/>
                </a:moveTo>
                <a:cubicBezTo>
                  <a:pt x="1314545" y="0"/>
                  <a:pt x="1693690" y="384161"/>
                  <a:pt x="1693690" y="858048"/>
                </a:cubicBezTo>
                <a:cubicBezTo>
                  <a:pt x="1693690" y="1331935"/>
                  <a:pt x="1314545" y="1716096"/>
                  <a:pt x="846845" y="1716096"/>
                </a:cubicBezTo>
                <a:cubicBezTo>
                  <a:pt x="379145" y="1716096"/>
                  <a:pt x="0" y="1331935"/>
                  <a:pt x="0" y="858048"/>
                </a:cubicBezTo>
                <a:cubicBezTo>
                  <a:pt x="0" y="384161"/>
                  <a:pt x="379145" y="0"/>
                  <a:pt x="846845" y="0"/>
                </a:cubicBezTo>
                <a:close/>
              </a:path>
            </a:pathLst>
          </a:custGeom>
        </p:spPr>
        <p:txBody>
          <a:bodyPr wrap="square">
            <a:noAutofit/>
          </a:bodyPr>
          <a:lstStyle>
            <a:lvl1pPr algn="ctr">
              <a:defRPr/>
            </a:lvl1pPr>
          </a:lstStyle>
          <a:p>
            <a:endParaRPr lang="zh-CN" altLang="en-US" dirty="0"/>
          </a:p>
        </p:txBody>
      </p:sp>
      <p:sp>
        <p:nvSpPr>
          <p:cNvPr id="60" name="图片占位符 59"/>
          <p:cNvSpPr>
            <a:spLocks noGrp="1"/>
          </p:cNvSpPr>
          <p:nvPr>
            <p:ph type="pic" sz="quarter" idx="14"/>
          </p:nvPr>
        </p:nvSpPr>
        <p:spPr>
          <a:xfrm>
            <a:off x="9047741" y="1747777"/>
            <a:ext cx="1693690" cy="1716096"/>
          </a:xfrm>
          <a:custGeom>
            <a:avLst/>
            <a:gdLst>
              <a:gd name="connsiteX0" fmla="*/ 846845 w 1693690"/>
              <a:gd name="connsiteY0" fmla="*/ 0 h 1716096"/>
              <a:gd name="connsiteX1" fmla="*/ 1693690 w 1693690"/>
              <a:gd name="connsiteY1" fmla="*/ 858048 h 1716096"/>
              <a:gd name="connsiteX2" fmla="*/ 846845 w 1693690"/>
              <a:gd name="connsiteY2" fmla="*/ 1716096 h 1716096"/>
              <a:gd name="connsiteX3" fmla="*/ 0 w 1693690"/>
              <a:gd name="connsiteY3" fmla="*/ 858048 h 1716096"/>
              <a:gd name="connsiteX4" fmla="*/ 846845 w 1693690"/>
              <a:gd name="connsiteY4" fmla="*/ 0 h 1716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3690" h="1716096">
                <a:moveTo>
                  <a:pt x="846845" y="0"/>
                </a:moveTo>
                <a:cubicBezTo>
                  <a:pt x="1314545" y="0"/>
                  <a:pt x="1693690" y="384161"/>
                  <a:pt x="1693690" y="858048"/>
                </a:cubicBezTo>
                <a:cubicBezTo>
                  <a:pt x="1693690" y="1331935"/>
                  <a:pt x="1314545" y="1716096"/>
                  <a:pt x="846845" y="1716096"/>
                </a:cubicBezTo>
                <a:cubicBezTo>
                  <a:pt x="379145" y="1716096"/>
                  <a:pt x="0" y="1331935"/>
                  <a:pt x="0" y="858048"/>
                </a:cubicBezTo>
                <a:cubicBezTo>
                  <a:pt x="0" y="384161"/>
                  <a:pt x="379145" y="0"/>
                  <a:pt x="846845" y="0"/>
                </a:cubicBezTo>
                <a:close/>
              </a:path>
            </a:pathLst>
          </a:custGeom>
        </p:spPr>
        <p:txBody>
          <a:bodyPr wrap="square">
            <a:noAutofit/>
          </a:bodyPr>
          <a:lstStyle>
            <a:lvl1pPr algn="ctr">
              <a:defRPr/>
            </a:lvl1pPr>
          </a:lstStyle>
          <a:p>
            <a:endParaRPr lang="zh-CN" altLang="en-US"/>
          </a:p>
        </p:txBody>
      </p:sp>
      <p:sp>
        <p:nvSpPr>
          <p:cNvPr id="63" name="文本占位符 8"/>
          <p:cNvSpPr>
            <a:spLocks noGrp="1"/>
          </p:cNvSpPr>
          <p:nvPr>
            <p:ph type="body" sz="quarter" idx="15" hasCustomPrompt="1"/>
          </p:nvPr>
        </p:nvSpPr>
        <p:spPr>
          <a:xfrm>
            <a:off x="943753" y="3648867"/>
            <a:ext cx="2681922" cy="394002"/>
          </a:xfrm>
          <a:prstGeom prst="rect">
            <a:avLst/>
          </a:prstGeom>
        </p:spPr>
        <p:txBody>
          <a:bodyPr>
            <a:noAutofit/>
          </a:bodyPr>
          <a:lstStyle>
            <a:lvl1pPr marL="0" indent="0" algn="ctr">
              <a:lnSpc>
                <a:spcPct val="100000"/>
              </a:lnSpc>
              <a:buNone/>
              <a:defRPr sz="2400" b="1">
                <a:solidFill>
                  <a:schemeClr val="accent1"/>
                </a:solidFill>
              </a:defRPr>
            </a:lvl1pPr>
          </a:lstStyle>
          <a:p>
            <a:pPr lvl="0"/>
            <a:r>
              <a:rPr lang="zh-CN" altLang="en-US" dirty="0"/>
              <a:t>请输入你的标题</a:t>
            </a:r>
          </a:p>
        </p:txBody>
      </p:sp>
      <p:sp>
        <p:nvSpPr>
          <p:cNvPr id="66" name="文本占位符 11"/>
          <p:cNvSpPr>
            <a:spLocks noGrp="1"/>
          </p:cNvSpPr>
          <p:nvPr>
            <p:ph type="body" sz="quarter" idx="16" hasCustomPrompt="1"/>
          </p:nvPr>
        </p:nvSpPr>
        <p:spPr>
          <a:xfrm>
            <a:off x="822334" y="4325324"/>
            <a:ext cx="2924760" cy="1477328"/>
          </a:xfrm>
          <a:prstGeom prst="rect">
            <a:avLst/>
          </a:prstGeom>
        </p:spPr>
        <p:txBody>
          <a:bodyPr>
            <a:noAutofit/>
          </a:bodyPr>
          <a:lstStyle>
            <a:lvl1pPr marL="0" indent="0" algn="ctr">
              <a:lnSpc>
                <a:spcPct val="130000"/>
              </a:lnSpc>
              <a:buNone/>
              <a:defRPr sz="1800"/>
            </a:lvl1pPr>
          </a:lstStyle>
          <a:p>
            <a:pPr lvl="0"/>
            <a:r>
              <a:rPr lang="zh-CN" altLang="en-US" dirty="0"/>
              <a:t>请输入你的内容</a:t>
            </a:r>
          </a:p>
        </p:txBody>
      </p:sp>
      <p:sp>
        <p:nvSpPr>
          <p:cNvPr id="67" name="文本占位符 8"/>
          <p:cNvSpPr>
            <a:spLocks noGrp="1"/>
          </p:cNvSpPr>
          <p:nvPr>
            <p:ph type="body" sz="quarter" idx="17" hasCustomPrompt="1"/>
          </p:nvPr>
        </p:nvSpPr>
        <p:spPr>
          <a:xfrm>
            <a:off x="4748689" y="3648867"/>
            <a:ext cx="2681922" cy="394002"/>
          </a:xfrm>
          <a:prstGeom prst="rect">
            <a:avLst/>
          </a:prstGeom>
        </p:spPr>
        <p:txBody>
          <a:bodyPr>
            <a:noAutofit/>
          </a:bodyPr>
          <a:lstStyle>
            <a:lvl1pPr marL="0" indent="0" algn="ctr">
              <a:lnSpc>
                <a:spcPct val="100000"/>
              </a:lnSpc>
              <a:buNone/>
              <a:defRPr sz="2400" b="1">
                <a:solidFill>
                  <a:schemeClr val="accent1"/>
                </a:solidFill>
              </a:defRPr>
            </a:lvl1pPr>
          </a:lstStyle>
          <a:p>
            <a:pPr lvl="0"/>
            <a:r>
              <a:rPr lang="zh-CN" altLang="en-US" dirty="0"/>
              <a:t>请输入你的标题</a:t>
            </a:r>
          </a:p>
        </p:txBody>
      </p:sp>
      <p:sp>
        <p:nvSpPr>
          <p:cNvPr id="68" name="文本占位符 11"/>
          <p:cNvSpPr>
            <a:spLocks noGrp="1"/>
          </p:cNvSpPr>
          <p:nvPr>
            <p:ph type="body" sz="quarter" idx="18" hasCustomPrompt="1"/>
          </p:nvPr>
        </p:nvSpPr>
        <p:spPr>
          <a:xfrm>
            <a:off x="4627270" y="4325324"/>
            <a:ext cx="2924760" cy="1477328"/>
          </a:xfrm>
          <a:prstGeom prst="rect">
            <a:avLst/>
          </a:prstGeom>
        </p:spPr>
        <p:txBody>
          <a:bodyPr>
            <a:noAutofit/>
          </a:bodyPr>
          <a:lstStyle>
            <a:lvl1pPr marL="0" indent="0" algn="ctr">
              <a:lnSpc>
                <a:spcPct val="130000"/>
              </a:lnSpc>
              <a:buNone/>
              <a:defRPr sz="1800"/>
            </a:lvl1pPr>
          </a:lstStyle>
          <a:p>
            <a:pPr lvl="0"/>
            <a:r>
              <a:rPr lang="zh-CN" altLang="en-US" dirty="0"/>
              <a:t>请输入你的内容</a:t>
            </a:r>
          </a:p>
        </p:txBody>
      </p:sp>
      <p:sp>
        <p:nvSpPr>
          <p:cNvPr id="69" name="文本占位符 8"/>
          <p:cNvSpPr>
            <a:spLocks noGrp="1"/>
          </p:cNvSpPr>
          <p:nvPr>
            <p:ph type="body" sz="quarter" idx="19" hasCustomPrompt="1"/>
          </p:nvPr>
        </p:nvSpPr>
        <p:spPr>
          <a:xfrm>
            <a:off x="8553625" y="3648867"/>
            <a:ext cx="2681922" cy="394002"/>
          </a:xfrm>
          <a:prstGeom prst="rect">
            <a:avLst/>
          </a:prstGeom>
        </p:spPr>
        <p:txBody>
          <a:bodyPr>
            <a:noAutofit/>
          </a:bodyPr>
          <a:lstStyle>
            <a:lvl1pPr marL="0" indent="0" algn="ctr">
              <a:lnSpc>
                <a:spcPct val="100000"/>
              </a:lnSpc>
              <a:buNone/>
              <a:defRPr sz="2400" b="1">
                <a:solidFill>
                  <a:schemeClr val="accent1"/>
                </a:solidFill>
              </a:defRPr>
            </a:lvl1pPr>
          </a:lstStyle>
          <a:p>
            <a:pPr lvl="0"/>
            <a:r>
              <a:rPr lang="zh-CN" altLang="en-US" dirty="0"/>
              <a:t>请输入你的标题</a:t>
            </a:r>
          </a:p>
        </p:txBody>
      </p:sp>
      <p:sp>
        <p:nvSpPr>
          <p:cNvPr id="70" name="文本占位符 11"/>
          <p:cNvSpPr>
            <a:spLocks noGrp="1"/>
          </p:cNvSpPr>
          <p:nvPr>
            <p:ph type="body" sz="quarter" idx="20" hasCustomPrompt="1"/>
          </p:nvPr>
        </p:nvSpPr>
        <p:spPr>
          <a:xfrm>
            <a:off x="8432206" y="4325324"/>
            <a:ext cx="2924760" cy="1477328"/>
          </a:xfrm>
          <a:prstGeom prst="rect">
            <a:avLst/>
          </a:prstGeom>
        </p:spPr>
        <p:txBody>
          <a:bodyPr>
            <a:noAutofit/>
          </a:bodyPr>
          <a:lstStyle>
            <a:lvl1pPr marL="0" indent="0" algn="ctr">
              <a:lnSpc>
                <a:spcPct val="130000"/>
              </a:lnSpc>
              <a:buNone/>
              <a:defRPr sz="1800"/>
            </a:lvl1pPr>
          </a:lstStyle>
          <a:p>
            <a:pPr lvl="0"/>
            <a:r>
              <a:rPr lang="zh-CN" altLang="en-US" dirty="0"/>
              <a:t>请输入你的内容</a:t>
            </a:r>
          </a:p>
        </p:txBody>
      </p:sp>
      <p:sp>
        <p:nvSpPr>
          <p:cNvPr id="3" name="日期占位符 2"/>
          <p:cNvSpPr>
            <a:spLocks noGrp="1"/>
          </p:cNvSpPr>
          <p:nvPr>
            <p:ph type="dt" sz="half" idx="21"/>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5" name="灯片编号占位符 4"/>
          <p:cNvSpPr>
            <a:spLocks noGrp="1"/>
          </p:cNvSpPr>
          <p:nvPr>
            <p:ph type="sldNum" sz="quarter" idx="23"/>
          </p:nvPr>
        </p:nvSpPr>
        <p:spPr/>
        <p:txBody>
          <a:bodyPr/>
          <a:lstStyle/>
          <a:p>
            <a:fld id="{C79ECAFE-A460-4E13-ABCB-32CAE6136244}" type="slidenum">
              <a:rPr lang="zh-CN" altLang="en-US" smtClean="0"/>
              <a:t>‹#›</a:t>
            </a:fld>
            <a:endParaRPr lang="zh-CN" altLang="en-US" dirty="0"/>
          </a:p>
        </p:txBody>
      </p:sp>
      <p:grpSp>
        <p:nvGrpSpPr>
          <p:cNvPr id="35" name="组合 34"/>
          <p:cNvGrpSpPr/>
          <p:nvPr userDrawn="1"/>
        </p:nvGrpSpPr>
        <p:grpSpPr>
          <a:xfrm>
            <a:off x="660400" y="344681"/>
            <a:ext cx="384771" cy="384771"/>
            <a:chOff x="669869" y="597306"/>
            <a:chExt cx="409972" cy="409973"/>
          </a:xfrm>
        </p:grpSpPr>
        <p:sp>
          <p:nvSpPr>
            <p:cNvPr id="36"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7"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8"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cxnSp>
        <p:nvCxnSpPr>
          <p:cNvPr id="27" name="直接连接符 26"/>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1" name="图片 3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和内容（图文-2）">
    <p:spTree>
      <p:nvGrpSpPr>
        <p:cNvPr id="1" name=""/>
        <p:cNvGrpSpPr/>
        <p:nvPr/>
      </p:nvGrpSpPr>
      <p:grpSpPr>
        <a:xfrm>
          <a:off x="0" y="0"/>
          <a:ext cx="0" cy="0"/>
          <a:chOff x="0" y="0"/>
          <a:chExt cx="0" cy="0"/>
        </a:xfrm>
      </p:grpSpPr>
      <p:pic>
        <p:nvPicPr>
          <p:cNvPr id="29" name="图片 28"/>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25"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cxnSp>
        <p:nvCxnSpPr>
          <p:cNvPr id="28" name="直接连接符 27"/>
          <p:cNvCxnSpPr/>
          <p:nvPr userDrawn="1"/>
        </p:nvCxnSpPr>
        <p:spPr>
          <a:xfrm>
            <a:off x="669228" y="3632200"/>
            <a:ext cx="10858500" cy="0"/>
          </a:xfrm>
          <a:prstGeom prst="line">
            <a:avLst/>
          </a:prstGeom>
          <a:ln w="25400" cap="flat">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5" name="矩形 34"/>
          <p:cNvSpPr/>
          <p:nvPr userDrawn="1"/>
        </p:nvSpPr>
        <p:spPr>
          <a:xfrm>
            <a:off x="669228" y="1496583"/>
            <a:ext cx="2124544" cy="178573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userDrawn="1"/>
        </p:nvSpPr>
        <p:spPr>
          <a:xfrm>
            <a:off x="9394356" y="3984612"/>
            <a:ext cx="2124544" cy="178573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图片占位符 42"/>
          <p:cNvSpPr>
            <a:spLocks noGrp="1"/>
          </p:cNvSpPr>
          <p:nvPr>
            <p:ph type="pic" sz="quarter" idx="12"/>
          </p:nvPr>
        </p:nvSpPr>
        <p:spPr>
          <a:xfrm>
            <a:off x="726750" y="1536731"/>
            <a:ext cx="2009500" cy="1689041"/>
          </a:xfrm>
          <a:custGeom>
            <a:avLst/>
            <a:gdLst>
              <a:gd name="connsiteX0" fmla="*/ 0 w 2009500"/>
              <a:gd name="connsiteY0" fmla="*/ 0 h 1689041"/>
              <a:gd name="connsiteX1" fmla="*/ 2009500 w 2009500"/>
              <a:gd name="connsiteY1" fmla="*/ 0 h 1689041"/>
              <a:gd name="connsiteX2" fmla="*/ 2009500 w 2009500"/>
              <a:gd name="connsiteY2" fmla="*/ 1689041 h 1689041"/>
              <a:gd name="connsiteX3" fmla="*/ 0 w 2009500"/>
              <a:gd name="connsiteY3" fmla="*/ 1689041 h 1689041"/>
            </a:gdLst>
            <a:ahLst/>
            <a:cxnLst>
              <a:cxn ang="0">
                <a:pos x="connsiteX0" y="connsiteY0"/>
              </a:cxn>
              <a:cxn ang="0">
                <a:pos x="connsiteX1" y="connsiteY1"/>
              </a:cxn>
              <a:cxn ang="0">
                <a:pos x="connsiteX2" y="connsiteY2"/>
              </a:cxn>
              <a:cxn ang="0">
                <a:pos x="connsiteX3" y="connsiteY3"/>
              </a:cxn>
            </a:cxnLst>
            <a:rect l="l" t="t" r="r" b="b"/>
            <a:pathLst>
              <a:path w="2009500" h="1689041">
                <a:moveTo>
                  <a:pt x="0" y="0"/>
                </a:moveTo>
                <a:lnTo>
                  <a:pt x="2009500" y="0"/>
                </a:lnTo>
                <a:lnTo>
                  <a:pt x="2009500" y="1689041"/>
                </a:lnTo>
                <a:lnTo>
                  <a:pt x="0" y="1689041"/>
                </a:lnTo>
                <a:close/>
              </a:path>
            </a:pathLst>
          </a:custGeom>
        </p:spPr>
        <p:txBody>
          <a:bodyPr wrap="square">
            <a:noAutofit/>
          </a:bodyPr>
          <a:lstStyle/>
          <a:p>
            <a:endParaRPr lang="zh-CN" altLang="en-US" dirty="0"/>
          </a:p>
        </p:txBody>
      </p:sp>
      <p:sp>
        <p:nvSpPr>
          <p:cNvPr id="44" name="图片占位符 43"/>
          <p:cNvSpPr>
            <a:spLocks noGrp="1"/>
          </p:cNvSpPr>
          <p:nvPr>
            <p:ph type="pic" sz="quarter" idx="13"/>
          </p:nvPr>
        </p:nvSpPr>
        <p:spPr>
          <a:xfrm>
            <a:off x="9451878" y="4032961"/>
            <a:ext cx="2009500" cy="1689041"/>
          </a:xfrm>
          <a:custGeom>
            <a:avLst/>
            <a:gdLst>
              <a:gd name="connsiteX0" fmla="*/ 0 w 2009500"/>
              <a:gd name="connsiteY0" fmla="*/ 0 h 1689041"/>
              <a:gd name="connsiteX1" fmla="*/ 2009500 w 2009500"/>
              <a:gd name="connsiteY1" fmla="*/ 0 h 1689041"/>
              <a:gd name="connsiteX2" fmla="*/ 2009500 w 2009500"/>
              <a:gd name="connsiteY2" fmla="*/ 1689041 h 1689041"/>
              <a:gd name="connsiteX3" fmla="*/ 0 w 2009500"/>
              <a:gd name="connsiteY3" fmla="*/ 1689041 h 1689041"/>
            </a:gdLst>
            <a:ahLst/>
            <a:cxnLst>
              <a:cxn ang="0">
                <a:pos x="connsiteX0" y="connsiteY0"/>
              </a:cxn>
              <a:cxn ang="0">
                <a:pos x="connsiteX1" y="connsiteY1"/>
              </a:cxn>
              <a:cxn ang="0">
                <a:pos x="connsiteX2" y="connsiteY2"/>
              </a:cxn>
              <a:cxn ang="0">
                <a:pos x="connsiteX3" y="connsiteY3"/>
              </a:cxn>
            </a:cxnLst>
            <a:rect l="l" t="t" r="r" b="b"/>
            <a:pathLst>
              <a:path w="2009500" h="1689041">
                <a:moveTo>
                  <a:pt x="0" y="0"/>
                </a:moveTo>
                <a:lnTo>
                  <a:pt x="2009500" y="0"/>
                </a:lnTo>
                <a:lnTo>
                  <a:pt x="2009500" y="1689041"/>
                </a:lnTo>
                <a:lnTo>
                  <a:pt x="0" y="1689041"/>
                </a:lnTo>
                <a:close/>
              </a:path>
            </a:pathLst>
          </a:custGeom>
        </p:spPr>
        <p:txBody>
          <a:bodyPr wrap="square">
            <a:noAutofit/>
          </a:bodyPr>
          <a:lstStyle/>
          <a:p>
            <a:endParaRPr lang="zh-CN" altLang="en-US" dirty="0"/>
          </a:p>
        </p:txBody>
      </p:sp>
      <p:sp>
        <p:nvSpPr>
          <p:cNvPr id="5" name="文本占位符 4"/>
          <p:cNvSpPr>
            <a:spLocks noGrp="1"/>
          </p:cNvSpPr>
          <p:nvPr>
            <p:ph type="body" sz="quarter" idx="14" hasCustomPrompt="1"/>
          </p:nvPr>
        </p:nvSpPr>
        <p:spPr>
          <a:xfrm>
            <a:off x="3246271" y="1535879"/>
            <a:ext cx="2793341" cy="461962"/>
          </a:xfrm>
          <a:prstGeom prst="rect">
            <a:avLst/>
          </a:prstGeom>
        </p:spPr>
        <p:txBody>
          <a:bodyPr lIns="0">
            <a:normAutofit/>
          </a:bodyPr>
          <a:lstStyle>
            <a:lvl1pPr marL="0" indent="0">
              <a:lnSpc>
                <a:spcPct val="100000"/>
              </a:lnSpc>
              <a:buNone/>
              <a:defRPr sz="2400" b="1">
                <a:solidFill>
                  <a:schemeClr val="accent1"/>
                </a:solidFill>
              </a:defRPr>
            </a:lvl1pPr>
          </a:lstStyle>
          <a:p>
            <a:pPr lvl="0"/>
            <a:r>
              <a:rPr lang="zh-CN" altLang="en-US" dirty="0"/>
              <a:t>请输入你的标题</a:t>
            </a:r>
          </a:p>
        </p:txBody>
      </p:sp>
      <p:sp>
        <p:nvSpPr>
          <p:cNvPr id="45" name="文本占位符 4"/>
          <p:cNvSpPr>
            <a:spLocks noGrp="1"/>
          </p:cNvSpPr>
          <p:nvPr>
            <p:ph type="body" sz="quarter" idx="15" hasCustomPrompt="1"/>
          </p:nvPr>
        </p:nvSpPr>
        <p:spPr>
          <a:xfrm>
            <a:off x="6148516" y="4025048"/>
            <a:ext cx="2793341" cy="461962"/>
          </a:xfrm>
          <a:prstGeom prst="rect">
            <a:avLst/>
          </a:prstGeom>
        </p:spPr>
        <p:txBody>
          <a:bodyPr lIns="90000" rIns="0">
            <a:normAutofit/>
          </a:bodyPr>
          <a:lstStyle>
            <a:lvl1pPr marL="0" indent="0" algn="r">
              <a:lnSpc>
                <a:spcPct val="100000"/>
              </a:lnSpc>
              <a:buNone/>
              <a:defRPr sz="2400" b="1">
                <a:solidFill>
                  <a:schemeClr val="accent1"/>
                </a:solidFill>
              </a:defRPr>
            </a:lvl1pPr>
          </a:lstStyle>
          <a:p>
            <a:pPr lvl="0"/>
            <a:r>
              <a:rPr lang="zh-CN" altLang="en-US" dirty="0"/>
              <a:t>请输入你的标题</a:t>
            </a:r>
          </a:p>
        </p:txBody>
      </p:sp>
      <p:sp>
        <p:nvSpPr>
          <p:cNvPr id="46" name="文本占位符 11"/>
          <p:cNvSpPr>
            <a:spLocks noGrp="1"/>
          </p:cNvSpPr>
          <p:nvPr>
            <p:ph type="body" sz="quarter" idx="18" hasCustomPrompt="1"/>
          </p:nvPr>
        </p:nvSpPr>
        <p:spPr>
          <a:xfrm>
            <a:off x="3246271" y="2153813"/>
            <a:ext cx="8272629" cy="646331"/>
          </a:xfrm>
          <a:prstGeom prst="rect">
            <a:avLst/>
          </a:prstGeom>
        </p:spPr>
        <p:txBody>
          <a:bodyPr lIns="0">
            <a:noAutofit/>
          </a:bodyPr>
          <a:lstStyle>
            <a:lvl1pPr marL="0" indent="0" algn="l">
              <a:lnSpc>
                <a:spcPct val="130000"/>
              </a:lnSpc>
              <a:buNone/>
              <a:defRPr sz="1800"/>
            </a:lvl1pPr>
          </a:lstStyle>
          <a:p>
            <a:pPr lvl="0"/>
            <a:r>
              <a:rPr lang="zh-CN" altLang="en-US" dirty="0"/>
              <a:t>请输入你的内容</a:t>
            </a:r>
          </a:p>
        </p:txBody>
      </p:sp>
      <p:sp>
        <p:nvSpPr>
          <p:cNvPr id="47" name="文本占位符 11"/>
          <p:cNvSpPr>
            <a:spLocks noGrp="1"/>
          </p:cNvSpPr>
          <p:nvPr>
            <p:ph type="body" sz="quarter" idx="19" hasCustomPrompt="1"/>
          </p:nvPr>
        </p:nvSpPr>
        <p:spPr>
          <a:xfrm>
            <a:off x="669228" y="4619089"/>
            <a:ext cx="8272629" cy="646331"/>
          </a:xfrm>
          <a:prstGeom prst="rect">
            <a:avLst/>
          </a:prstGeom>
        </p:spPr>
        <p:txBody>
          <a:bodyPr lIns="90000" rIns="0">
            <a:noAutofit/>
          </a:bodyPr>
          <a:lstStyle>
            <a:lvl1pPr marL="0" indent="0" algn="r">
              <a:lnSpc>
                <a:spcPct val="130000"/>
              </a:lnSpc>
              <a:buNone/>
              <a:defRPr sz="1800"/>
            </a:lvl1pPr>
          </a:lstStyle>
          <a:p>
            <a:pPr lvl="0"/>
            <a:r>
              <a:rPr lang="zh-CN" altLang="en-US" dirty="0"/>
              <a:t>请输入你的内容</a:t>
            </a:r>
          </a:p>
        </p:txBody>
      </p:sp>
      <p:sp>
        <p:nvSpPr>
          <p:cNvPr id="3" name="日期占位符 2"/>
          <p:cNvSpPr>
            <a:spLocks noGrp="1"/>
          </p:cNvSpPr>
          <p:nvPr>
            <p:ph type="dt" sz="half" idx="20"/>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6" name="灯片编号占位符 5"/>
          <p:cNvSpPr>
            <a:spLocks noGrp="1"/>
          </p:cNvSpPr>
          <p:nvPr>
            <p:ph type="sldNum" sz="quarter" idx="22"/>
          </p:nvPr>
        </p:nvSpPr>
        <p:spPr/>
        <p:txBody>
          <a:bodyPr/>
          <a:lstStyle/>
          <a:p>
            <a:fld id="{C79ECAFE-A460-4E13-ABCB-32CAE6136244}" type="slidenum">
              <a:rPr lang="zh-CN" altLang="en-US" smtClean="0"/>
              <a:t>‹#›</a:t>
            </a:fld>
            <a:endParaRPr lang="zh-CN" altLang="en-US" dirty="0"/>
          </a:p>
        </p:txBody>
      </p:sp>
      <p:grpSp>
        <p:nvGrpSpPr>
          <p:cNvPr id="32" name="组合 31"/>
          <p:cNvGrpSpPr/>
          <p:nvPr userDrawn="1"/>
        </p:nvGrpSpPr>
        <p:grpSpPr>
          <a:xfrm>
            <a:off x="660400" y="344681"/>
            <a:ext cx="384771" cy="384771"/>
            <a:chOff x="669869" y="597306"/>
            <a:chExt cx="409972" cy="409973"/>
          </a:xfrm>
        </p:grpSpPr>
        <p:sp>
          <p:nvSpPr>
            <p:cNvPr id="33"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4"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6"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cxnSp>
        <p:nvCxnSpPr>
          <p:cNvPr id="21" name="直接连接符 20"/>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2" name="图片 2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和内容（图文-3）">
    <p:spTree>
      <p:nvGrpSpPr>
        <p:cNvPr id="1" name=""/>
        <p:cNvGrpSpPr/>
        <p:nvPr/>
      </p:nvGrpSpPr>
      <p:grpSpPr>
        <a:xfrm>
          <a:off x="0" y="0"/>
          <a:ext cx="0" cy="0"/>
          <a:chOff x="0" y="0"/>
          <a:chExt cx="0" cy="0"/>
        </a:xfrm>
      </p:grpSpPr>
      <p:pic>
        <p:nvPicPr>
          <p:cNvPr id="29" name="图片 28"/>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14" name="图片占位符 13"/>
          <p:cNvSpPr>
            <a:spLocks noGrp="1"/>
          </p:cNvSpPr>
          <p:nvPr>
            <p:ph type="pic" sz="quarter" idx="12"/>
          </p:nvPr>
        </p:nvSpPr>
        <p:spPr>
          <a:xfrm>
            <a:off x="660402" y="2447962"/>
            <a:ext cx="4420885" cy="3686138"/>
          </a:xfrm>
          <a:custGeom>
            <a:avLst/>
            <a:gdLst>
              <a:gd name="connsiteX0" fmla="*/ 0 w 4420885"/>
              <a:gd name="connsiteY0" fmla="*/ 0 h 3686138"/>
              <a:gd name="connsiteX1" fmla="*/ 4420885 w 4420885"/>
              <a:gd name="connsiteY1" fmla="*/ 0 h 3686138"/>
              <a:gd name="connsiteX2" fmla="*/ 4420885 w 4420885"/>
              <a:gd name="connsiteY2" fmla="*/ 3686138 h 3686138"/>
              <a:gd name="connsiteX3" fmla="*/ 0 w 4420885"/>
              <a:gd name="connsiteY3" fmla="*/ 3686138 h 3686138"/>
            </a:gdLst>
            <a:ahLst/>
            <a:cxnLst>
              <a:cxn ang="0">
                <a:pos x="connsiteX0" y="connsiteY0"/>
              </a:cxn>
              <a:cxn ang="0">
                <a:pos x="connsiteX1" y="connsiteY1"/>
              </a:cxn>
              <a:cxn ang="0">
                <a:pos x="connsiteX2" y="connsiteY2"/>
              </a:cxn>
              <a:cxn ang="0">
                <a:pos x="connsiteX3" y="connsiteY3"/>
              </a:cxn>
            </a:cxnLst>
            <a:rect l="l" t="t" r="r" b="b"/>
            <a:pathLst>
              <a:path w="4420885" h="3686138">
                <a:moveTo>
                  <a:pt x="0" y="0"/>
                </a:moveTo>
                <a:lnTo>
                  <a:pt x="4420885" y="0"/>
                </a:lnTo>
                <a:lnTo>
                  <a:pt x="4420885" y="3686138"/>
                </a:lnTo>
                <a:lnTo>
                  <a:pt x="0" y="3686138"/>
                </a:lnTo>
                <a:close/>
              </a:path>
            </a:pathLst>
          </a:custGeom>
        </p:spPr>
        <p:txBody>
          <a:bodyPr wrap="square">
            <a:noAutofit/>
          </a:bodyPr>
          <a:lstStyle/>
          <a:p>
            <a:endParaRPr lang="zh-CN" altLang="en-US"/>
          </a:p>
        </p:txBody>
      </p:sp>
      <p:sp>
        <p:nvSpPr>
          <p:cNvPr id="25"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sp>
        <p:nvSpPr>
          <p:cNvPr id="16" name="任意多边形: 形状 15"/>
          <p:cNvSpPr/>
          <p:nvPr userDrawn="1"/>
        </p:nvSpPr>
        <p:spPr>
          <a:xfrm>
            <a:off x="5162118" y="2447964"/>
            <a:ext cx="3154730" cy="1802652"/>
          </a:xfrm>
          <a:custGeom>
            <a:avLst/>
            <a:gdLst>
              <a:gd name="connsiteX0" fmla="*/ 0 w 3154730"/>
              <a:gd name="connsiteY0" fmla="*/ 0 h 1829349"/>
              <a:gd name="connsiteX1" fmla="*/ 3154730 w 3154730"/>
              <a:gd name="connsiteY1" fmla="*/ 0 h 1829349"/>
              <a:gd name="connsiteX2" fmla="*/ 3154730 w 3154730"/>
              <a:gd name="connsiteY2" fmla="*/ 1829349 h 1829349"/>
              <a:gd name="connsiteX3" fmla="*/ 0 w 3154730"/>
              <a:gd name="connsiteY3" fmla="*/ 1829349 h 1829349"/>
            </a:gdLst>
            <a:ahLst/>
            <a:cxnLst>
              <a:cxn ang="0">
                <a:pos x="connsiteX0" y="connsiteY0"/>
              </a:cxn>
              <a:cxn ang="0">
                <a:pos x="connsiteX1" y="connsiteY1"/>
              </a:cxn>
              <a:cxn ang="0">
                <a:pos x="connsiteX2" y="connsiteY2"/>
              </a:cxn>
              <a:cxn ang="0">
                <a:pos x="connsiteX3" y="connsiteY3"/>
              </a:cxn>
            </a:cxnLst>
            <a:rect l="l" t="t" r="r" b="b"/>
            <a:pathLst>
              <a:path w="3154730" h="1829349">
                <a:moveTo>
                  <a:pt x="0" y="0"/>
                </a:moveTo>
                <a:lnTo>
                  <a:pt x="3154730" y="0"/>
                </a:lnTo>
                <a:lnTo>
                  <a:pt x="3154730" y="1829349"/>
                </a:lnTo>
                <a:lnTo>
                  <a:pt x="0" y="182934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p:cNvSpPr/>
          <p:nvPr userDrawn="1"/>
        </p:nvSpPr>
        <p:spPr>
          <a:xfrm>
            <a:off x="8397680" y="2447964"/>
            <a:ext cx="3154731" cy="1802652"/>
          </a:xfrm>
          <a:custGeom>
            <a:avLst/>
            <a:gdLst>
              <a:gd name="connsiteX0" fmla="*/ 0 w 3154731"/>
              <a:gd name="connsiteY0" fmla="*/ 0 h 1829349"/>
              <a:gd name="connsiteX1" fmla="*/ 3154731 w 3154731"/>
              <a:gd name="connsiteY1" fmla="*/ 0 h 1829349"/>
              <a:gd name="connsiteX2" fmla="*/ 3154731 w 3154731"/>
              <a:gd name="connsiteY2" fmla="*/ 1829349 h 1829349"/>
              <a:gd name="connsiteX3" fmla="*/ 0 w 3154731"/>
              <a:gd name="connsiteY3" fmla="*/ 1829349 h 1829349"/>
            </a:gdLst>
            <a:ahLst/>
            <a:cxnLst>
              <a:cxn ang="0">
                <a:pos x="connsiteX0" y="connsiteY0"/>
              </a:cxn>
              <a:cxn ang="0">
                <a:pos x="connsiteX1" y="connsiteY1"/>
              </a:cxn>
              <a:cxn ang="0">
                <a:pos x="connsiteX2" y="connsiteY2"/>
              </a:cxn>
              <a:cxn ang="0">
                <a:pos x="connsiteX3" y="connsiteY3"/>
              </a:cxn>
            </a:cxnLst>
            <a:rect l="l" t="t" r="r" b="b"/>
            <a:pathLst>
              <a:path w="3154731" h="1829349">
                <a:moveTo>
                  <a:pt x="0" y="0"/>
                </a:moveTo>
                <a:lnTo>
                  <a:pt x="3154731" y="0"/>
                </a:lnTo>
                <a:lnTo>
                  <a:pt x="3154731" y="1829349"/>
                </a:lnTo>
                <a:lnTo>
                  <a:pt x="0" y="182934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p:cNvSpPr/>
          <p:nvPr userDrawn="1"/>
        </p:nvSpPr>
        <p:spPr>
          <a:xfrm>
            <a:off x="5162118" y="4331447"/>
            <a:ext cx="3154730" cy="1802654"/>
          </a:xfrm>
          <a:custGeom>
            <a:avLst/>
            <a:gdLst>
              <a:gd name="connsiteX0" fmla="*/ 0 w 3154730"/>
              <a:gd name="connsiteY0" fmla="*/ 0 h 1829349"/>
              <a:gd name="connsiteX1" fmla="*/ 3154730 w 3154730"/>
              <a:gd name="connsiteY1" fmla="*/ 0 h 1829349"/>
              <a:gd name="connsiteX2" fmla="*/ 3154730 w 3154730"/>
              <a:gd name="connsiteY2" fmla="*/ 1829349 h 1829349"/>
              <a:gd name="connsiteX3" fmla="*/ 0 w 3154730"/>
              <a:gd name="connsiteY3" fmla="*/ 1829349 h 1829349"/>
            </a:gdLst>
            <a:ahLst/>
            <a:cxnLst>
              <a:cxn ang="0">
                <a:pos x="connsiteX0" y="connsiteY0"/>
              </a:cxn>
              <a:cxn ang="0">
                <a:pos x="connsiteX1" y="connsiteY1"/>
              </a:cxn>
              <a:cxn ang="0">
                <a:pos x="connsiteX2" y="connsiteY2"/>
              </a:cxn>
              <a:cxn ang="0">
                <a:pos x="connsiteX3" y="connsiteY3"/>
              </a:cxn>
            </a:cxnLst>
            <a:rect l="l" t="t" r="r" b="b"/>
            <a:pathLst>
              <a:path w="3154730" h="1829349">
                <a:moveTo>
                  <a:pt x="0" y="0"/>
                </a:moveTo>
                <a:lnTo>
                  <a:pt x="3154730" y="0"/>
                </a:lnTo>
                <a:lnTo>
                  <a:pt x="3154730" y="1829349"/>
                </a:lnTo>
                <a:lnTo>
                  <a:pt x="0" y="182934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任意多边形: 形状 27"/>
          <p:cNvSpPr/>
          <p:nvPr userDrawn="1"/>
        </p:nvSpPr>
        <p:spPr>
          <a:xfrm>
            <a:off x="8397680" y="4331447"/>
            <a:ext cx="3154731" cy="1802654"/>
          </a:xfrm>
          <a:custGeom>
            <a:avLst/>
            <a:gdLst>
              <a:gd name="connsiteX0" fmla="*/ 0 w 3154731"/>
              <a:gd name="connsiteY0" fmla="*/ 0 h 1829349"/>
              <a:gd name="connsiteX1" fmla="*/ 3154731 w 3154731"/>
              <a:gd name="connsiteY1" fmla="*/ 0 h 1829349"/>
              <a:gd name="connsiteX2" fmla="*/ 3154731 w 3154731"/>
              <a:gd name="connsiteY2" fmla="*/ 1829349 h 1829349"/>
              <a:gd name="connsiteX3" fmla="*/ 0 w 3154731"/>
              <a:gd name="connsiteY3" fmla="*/ 1829349 h 1829349"/>
            </a:gdLst>
            <a:ahLst/>
            <a:cxnLst>
              <a:cxn ang="0">
                <a:pos x="connsiteX0" y="connsiteY0"/>
              </a:cxn>
              <a:cxn ang="0">
                <a:pos x="connsiteX1" y="connsiteY1"/>
              </a:cxn>
              <a:cxn ang="0">
                <a:pos x="connsiteX2" y="connsiteY2"/>
              </a:cxn>
              <a:cxn ang="0">
                <a:pos x="connsiteX3" y="connsiteY3"/>
              </a:cxn>
            </a:cxnLst>
            <a:rect l="l" t="t" r="r" b="b"/>
            <a:pathLst>
              <a:path w="3154731" h="1829349">
                <a:moveTo>
                  <a:pt x="0" y="0"/>
                </a:moveTo>
                <a:lnTo>
                  <a:pt x="3154731" y="0"/>
                </a:lnTo>
                <a:lnTo>
                  <a:pt x="3154731" y="1829349"/>
                </a:lnTo>
                <a:lnTo>
                  <a:pt x="0" y="182934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占位符 8"/>
          <p:cNvSpPr>
            <a:spLocks noGrp="1"/>
          </p:cNvSpPr>
          <p:nvPr>
            <p:ph type="body" sz="quarter" idx="13" hasCustomPrompt="1"/>
          </p:nvPr>
        </p:nvSpPr>
        <p:spPr>
          <a:xfrm>
            <a:off x="5398522" y="2612248"/>
            <a:ext cx="2681922" cy="461665"/>
          </a:xfrm>
          <a:prstGeom prst="rect">
            <a:avLst/>
          </a:prstGeom>
        </p:spPr>
        <p:txBody>
          <a:bodyPr>
            <a:spAutoFit/>
          </a:bodyPr>
          <a:lstStyle>
            <a:lvl1pPr marL="0" indent="0" algn="ctr">
              <a:lnSpc>
                <a:spcPct val="100000"/>
              </a:lnSpc>
              <a:buNone/>
              <a:defRPr sz="2400" b="1">
                <a:solidFill>
                  <a:schemeClr val="accent1"/>
                </a:solidFill>
              </a:defRPr>
            </a:lvl1pPr>
          </a:lstStyle>
          <a:p>
            <a:pPr lvl="0"/>
            <a:r>
              <a:rPr lang="zh-CN" altLang="en-US" dirty="0"/>
              <a:t>请输入你的标题</a:t>
            </a:r>
          </a:p>
        </p:txBody>
      </p:sp>
      <p:sp>
        <p:nvSpPr>
          <p:cNvPr id="12" name="文本占位符 11"/>
          <p:cNvSpPr>
            <a:spLocks noGrp="1"/>
          </p:cNvSpPr>
          <p:nvPr>
            <p:ph type="body" sz="quarter" idx="14" hasCustomPrompt="1"/>
          </p:nvPr>
        </p:nvSpPr>
        <p:spPr>
          <a:xfrm>
            <a:off x="5277103" y="3336053"/>
            <a:ext cx="2924760" cy="739277"/>
          </a:xfrm>
          <a:prstGeom prst="rect">
            <a:avLst/>
          </a:prstGeom>
        </p:spPr>
        <p:txBody>
          <a:bodyPr>
            <a:noAutofit/>
          </a:bodyPr>
          <a:lstStyle>
            <a:lvl1pPr marL="0" indent="0" algn="ctr">
              <a:lnSpc>
                <a:spcPct val="130000"/>
              </a:lnSpc>
              <a:buNone/>
              <a:defRPr sz="1800"/>
            </a:lvl1pPr>
          </a:lstStyle>
          <a:p>
            <a:pPr lvl="0"/>
            <a:r>
              <a:rPr lang="zh-CN" altLang="en-US" dirty="0"/>
              <a:t>请输入你的内容</a:t>
            </a:r>
          </a:p>
        </p:txBody>
      </p:sp>
      <p:sp>
        <p:nvSpPr>
          <p:cNvPr id="46" name="文本占位符 8"/>
          <p:cNvSpPr>
            <a:spLocks noGrp="1"/>
          </p:cNvSpPr>
          <p:nvPr>
            <p:ph type="body" sz="quarter" idx="15" hasCustomPrompt="1"/>
          </p:nvPr>
        </p:nvSpPr>
        <p:spPr>
          <a:xfrm>
            <a:off x="8634084" y="2612248"/>
            <a:ext cx="2681922" cy="461665"/>
          </a:xfrm>
          <a:prstGeom prst="rect">
            <a:avLst/>
          </a:prstGeom>
        </p:spPr>
        <p:txBody>
          <a:bodyPr wrap="square">
            <a:spAutoFit/>
          </a:bodyPr>
          <a:lstStyle>
            <a:lvl1pPr marL="0" indent="0" algn="ctr">
              <a:lnSpc>
                <a:spcPct val="100000"/>
              </a:lnSpc>
              <a:buNone/>
              <a:defRPr sz="2400" b="1">
                <a:solidFill>
                  <a:schemeClr val="accent1"/>
                </a:solidFill>
              </a:defRPr>
            </a:lvl1pPr>
          </a:lstStyle>
          <a:p>
            <a:pPr lvl="0"/>
            <a:r>
              <a:rPr lang="zh-CN" altLang="en-US" dirty="0"/>
              <a:t>请输入你的标题</a:t>
            </a:r>
          </a:p>
        </p:txBody>
      </p:sp>
      <p:sp>
        <p:nvSpPr>
          <p:cNvPr id="47" name="文本占位符 11"/>
          <p:cNvSpPr>
            <a:spLocks noGrp="1"/>
          </p:cNvSpPr>
          <p:nvPr>
            <p:ph type="body" sz="quarter" idx="16" hasCustomPrompt="1"/>
          </p:nvPr>
        </p:nvSpPr>
        <p:spPr>
          <a:xfrm>
            <a:off x="8512665" y="3336053"/>
            <a:ext cx="2924760" cy="739277"/>
          </a:xfrm>
          <a:prstGeom prst="rect">
            <a:avLst/>
          </a:prstGeom>
        </p:spPr>
        <p:txBody>
          <a:bodyPr>
            <a:noAutofit/>
          </a:bodyPr>
          <a:lstStyle>
            <a:lvl1pPr marL="0" indent="0" algn="ctr">
              <a:lnSpc>
                <a:spcPct val="130000"/>
              </a:lnSpc>
              <a:buNone/>
              <a:defRPr sz="1800"/>
            </a:lvl1pPr>
          </a:lstStyle>
          <a:p>
            <a:pPr lvl="0"/>
            <a:r>
              <a:rPr lang="zh-CN" altLang="en-US" dirty="0"/>
              <a:t>请输入你的内容</a:t>
            </a:r>
          </a:p>
        </p:txBody>
      </p:sp>
      <p:sp>
        <p:nvSpPr>
          <p:cNvPr id="48" name="文本占位符 8"/>
          <p:cNvSpPr>
            <a:spLocks noGrp="1"/>
          </p:cNvSpPr>
          <p:nvPr>
            <p:ph type="body" sz="quarter" idx="17" hasCustomPrompt="1"/>
          </p:nvPr>
        </p:nvSpPr>
        <p:spPr>
          <a:xfrm>
            <a:off x="8634084" y="4499120"/>
            <a:ext cx="2681922" cy="461665"/>
          </a:xfrm>
          <a:prstGeom prst="rect">
            <a:avLst/>
          </a:prstGeom>
        </p:spPr>
        <p:txBody>
          <a:bodyPr>
            <a:spAutoFit/>
          </a:bodyPr>
          <a:lstStyle>
            <a:lvl1pPr marL="0" indent="0" algn="ctr">
              <a:lnSpc>
                <a:spcPct val="100000"/>
              </a:lnSpc>
              <a:buNone/>
              <a:defRPr sz="2400" b="1">
                <a:solidFill>
                  <a:schemeClr val="accent1"/>
                </a:solidFill>
              </a:defRPr>
            </a:lvl1pPr>
          </a:lstStyle>
          <a:p>
            <a:pPr lvl="0"/>
            <a:r>
              <a:rPr lang="zh-CN" altLang="en-US" dirty="0"/>
              <a:t>请输入你的标题</a:t>
            </a:r>
          </a:p>
        </p:txBody>
      </p:sp>
      <p:sp>
        <p:nvSpPr>
          <p:cNvPr id="49" name="文本占位符 11"/>
          <p:cNvSpPr>
            <a:spLocks noGrp="1"/>
          </p:cNvSpPr>
          <p:nvPr>
            <p:ph type="body" sz="quarter" idx="18" hasCustomPrompt="1"/>
          </p:nvPr>
        </p:nvSpPr>
        <p:spPr>
          <a:xfrm>
            <a:off x="8512665" y="5222925"/>
            <a:ext cx="2924760" cy="739277"/>
          </a:xfrm>
          <a:prstGeom prst="rect">
            <a:avLst/>
          </a:prstGeom>
        </p:spPr>
        <p:txBody>
          <a:bodyPr>
            <a:noAutofit/>
          </a:bodyPr>
          <a:lstStyle>
            <a:lvl1pPr marL="0" indent="0" algn="ctr">
              <a:lnSpc>
                <a:spcPct val="130000"/>
              </a:lnSpc>
              <a:buNone/>
              <a:defRPr sz="1800"/>
            </a:lvl1pPr>
          </a:lstStyle>
          <a:p>
            <a:pPr lvl="0"/>
            <a:r>
              <a:rPr lang="zh-CN" altLang="en-US" dirty="0"/>
              <a:t>请输入你的内容</a:t>
            </a:r>
          </a:p>
        </p:txBody>
      </p:sp>
      <p:sp>
        <p:nvSpPr>
          <p:cNvPr id="50" name="文本占位符 8"/>
          <p:cNvSpPr>
            <a:spLocks noGrp="1"/>
          </p:cNvSpPr>
          <p:nvPr>
            <p:ph type="body" sz="quarter" idx="19" hasCustomPrompt="1"/>
          </p:nvPr>
        </p:nvSpPr>
        <p:spPr>
          <a:xfrm>
            <a:off x="5398522" y="4499120"/>
            <a:ext cx="2681922" cy="461665"/>
          </a:xfrm>
          <a:prstGeom prst="rect">
            <a:avLst/>
          </a:prstGeom>
        </p:spPr>
        <p:txBody>
          <a:bodyPr>
            <a:spAutoFit/>
          </a:bodyPr>
          <a:lstStyle>
            <a:lvl1pPr marL="0" indent="0" algn="ctr">
              <a:lnSpc>
                <a:spcPct val="100000"/>
              </a:lnSpc>
              <a:buNone/>
              <a:defRPr sz="2400" b="1">
                <a:solidFill>
                  <a:schemeClr val="accent1"/>
                </a:solidFill>
              </a:defRPr>
            </a:lvl1pPr>
          </a:lstStyle>
          <a:p>
            <a:pPr lvl="0"/>
            <a:r>
              <a:rPr lang="zh-CN" altLang="en-US" dirty="0"/>
              <a:t>请输入你的标题</a:t>
            </a:r>
          </a:p>
        </p:txBody>
      </p:sp>
      <p:sp>
        <p:nvSpPr>
          <p:cNvPr id="51" name="文本占位符 11"/>
          <p:cNvSpPr>
            <a:spLocks noGrp="1"/>
          </p:cNvSpPr>
          <p:nvPr>
            <p:ph type="body" sz="quarter" idx="20" hasCustomPrompt="1"/>
          </p:nvPr>
        </p:nvSpPr>
        <p:spPr>
          <a:xfrm>
            <a:off x="5277103" y="5222925"/>
            <a:ext cx="2924760" cy="739277"/>
          </a:xfrm>
          <a:prstGeom prst="rect">
            <a:avLst/>
          </a:prstGeom>
        </p:spPr>
        <p:txBody>
          <a:bodyPr>
            <a:noAutofit/>
          </a:bodyPr>
          <a:lstStyle>
            <a:lvl1pPr marL="0" indent="0" algn="ctr">
              <a:lnSpc>
                <a:spcPct val="130000"/>
              </a:lnSpc>
              <a:buNone/>
              <a:defRPr sz="1800"/>
            </a:lvl1pPr>
          </a:lstStyle>
          <a:p>
            <a:pPr lvl="0"/>
            <a:r>
              <a:rPr lang="zh-CN" altLang="en-US" dirty="0"/>
              <a:t>请输入你的内容</a:t>
            </a:r>
          </a:p>
        </p:txBody>
      </p:sp>
      <p:sp>
        <p:nvSpPr>
          <p:cNvPr id="52" name="文本占位符 11"/>
          <p:cNvSpPr>
            <a:spLocks noGrp="1"/>
          </p:cNvSpPr>
          <p:nvPr>
            <p:ph type="body" sz="quarter" idx="21" hasCustomPrompt="1"/>
          </p:nvPr>
        </p:nvSpPr>
        <p:spPr>
          <a:xfrm>
            <a:off x="660400" y="1337587"/>
            <a:ext cx="10858500" cy="735563"/>
          </a:xfrm>
          <a:prstGeom prst="rect">
            <a:avLst/>
          </a:prstGeom>
        </p:spPr>
        <p:txBody>
          <a:bodyPr>
            <a:noAutofit/>
          </a:bodyPr>
          <a:lstStyle>
            <a:lvl1pPr marL="0" indent="0" algn="ctr">
              <a:lnSpc>
                <a:spcPct val="130000"/>
              </a:lnSpc>
              <a:buNone/>
              <a:defRPr sz="1800"/>
            </a:lvl1pPr>
          </a:lstStyle>
          <a:p>
            <a:pPr lvl="0"/>
            <a:r>
              <a:rPr lang="zh-CN" altLang="en-US" dirty="0"/>
              <a:t>请输入你的内容</a:t>
            </a:r>
          </a:p>
        </p:txBody>
      </p:sp>
      <p:grpSp>
        <p:nvGrpSpPr>
          <p:cNvPr id="32" name="组合 31"/>
          <p:cNvGrpSpPr/>
          <p:nvPr userDrawn="1"/>
        </p:nvGrpSpPr>
        <p:grpSpPr>
          <a:xfrm>
            <a:off x="660400" y="344681"/>
            <a:ext cx="384771" cy="384771"/>
            <a:chOff x="669869" y="597306"/>
            <a:chExt cx="409972" cy="409973"/>
          </a:xfrm>
        </p:grpSpPr>
        <p:sp>
          <p:nvSpPr>
            <p:cNvPr id="33"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4"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5"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4" name="日期占位符 3"/>
          <p:cNvSpPr>
            <a:spLocks noGrp="1"/>
          </p:cNvSpPr>
          <p:nvPr>
            <p:ph type="dt" sz="half" idx="22"/>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7" name="灯片编号占位符 6"/>
          <p:cNvSpPr>
            <a:spLocks noGrp="1"/>
          </p:cNvSpPr>
          <p:nvPr>
            <p:ph type="sldNum" sz="quarter" idx="24"/>
          </p:nvPr>
        </p:nvSpPr>
        <p:spPr/>
        <p:txBody>
          <a:bodyPr/>
          <a:lstStyle/>
          <a:p>
            <a:fld id="{C79ECAFE-A460-4E13-ABCB-32CAE6136244}" type="slidenum">
              <a:rPr lang="zh-CN" altLang="en-US" smtClean="0"/>
              <a:t>‹#›</a:t>
            </a:fld>
            <a:endParaRPr lang="zh-CN" altLang="en-US" dirty="0"/>
          </a:p>
        </p:txBody>
      </p:sp>
      <p:cxnSp>
        <p:nvCxnSpPr>
          <p:cNvPr id="26" name="直接连接符 25"/>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7" name="图片 2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图文-4）">
    <p:spTree>
      <p:nvGrpSpPr>
        <p:cNvPr id="1" name=""/>
        <p:cNvGrpSpPr/>
        <p:nvPr/>
      </p:nvGrpSpPr>
      <p:grpSpPr>
        <a:xfrm>
          <a:off x="0" y="0"/>
          <a:ext cx="0" cy="0"/>
          <a:chOff x="0" y="0"/>
          <a:chExt cx="0" cy="0"/>
        </a:xfrm>
      </p:grpSpPr>
      <p:pic>
        <p:nvPicPr>
          <p:cNvPr id="29" name="图片 28"/>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14" name="图片占位符 13"/>
          <p:cNvSpPr>
            <a:spLocks noGrp="1"/>
          </p:cNvSpPr>
          <p:nvPr>
            <p:ph type="pic" sz="quarter" idx="12"/>
          </p:nvPr>
        </p:nvSpPr>
        <p:spPr>
          <a:xfrm>
            <a:off x="660402" y="1585023"/>
            <a:ext cx="5984238" cy="4554593"/>
          </a:xfrm>
          <a:custGeom>
            <a:avLst/>
            <a:gdLst>
              <a:gd name="connsiteX0" fmla="*/ 0 w 4420885"/>
              <a:gd name="connsiteY0" fmla="*/ 0 h 3686138"/>
              <a:gd name="connsiteX1" fmla="*/ 4420885 w 4420885"/>
              <a:gd name="connsiteY1" fmla="*/ 0 h 3686138"/>
              <a:gd name="connsiteX2" fmla="*/ 4420885 w 4420885"/>
              <a:gd name="connsiteY2" fmla="*/ 3686138 h 3686138"/>
              <a:gd name="connsiteX3" fmla="*/ 0 w 4420885"/>
              <a:gd name="connsiteY3" fmla="*/ 3686138 h 3686138"/>
            </a:gdLst>
            <a:ahLst/>
            <a:cxnLst>
              <a:cxn ang="0">
                <a:pos x="connsiteX0" y="connsiteY0"/>
              </a:cxn>
              <a:cxn ang="0">
                <a:pos x="connsiteX1" y="connsiteY1"/>
              </a:cxn>
              <a:cxn ang="0">
                <a:pos x="connsiteX2" y="connsiteY2"/>
              </a:cxn>
              <a:cxn ang="0">
                <a:pos x="connsiteX3" y="connsiteY3"/>
              </a:cxn>
            </a:cxnLst>
            <a:rect l="l" t="t" r="r" b="b"/>
            <a:pathLst>
              <a:path w="4420885" h="3686138">
                <a:moveTo>
                  <a:pt x="0" y="0"/>
                </a:moveTo>
                <a:lnTo>
                  <a:pt x="4420885" y="0"/>
                </a:lnTo>
                <a:lnTo>
                  <a:pt x="4420885" y="3686138"/>
                </a:lnTo>
                <a:lnTo>
                  <a:pt x="0" y="3686138"/>
                </a:lnTo>
                <a:close/>
              </a:path>
            </a:pathLst>
          </a:custGeom>
        </p:spPr>
        <p:txBody>
          <a:bodyPr wrap="square">
            <a:noAutofit/>
          </a:bodyPr>
          <a:lstStyle/>
          <a:p>
            <a:endParaRPr lang="zh-CN" altLang="en-US" dirty="0"/>
          </a:p>
        </p:txBody>
      </p:sp>
      <p:sp>
        <p:nvSpPr>
          <p:cNvPr id="25"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sp>
        <p:nvSpPr>
          <p:cNvPr id="16" name="任意多边形: 形状 15"/>
          <p:cNvSpPr/>
          <p:nvPr userDrawn="1"/>
        </p:nvSpPr>
        <p:spPr>
          <a:xfrm>
            <a:off x="6644640" y="1585023"/>
            <a:ext cx="4874260" cy="4554589"/>
          </a:xfrm>
          <a:custGeom>
            <a:avLst/>
            <a:gdLst>
              <a:gd name="connsiteX0" fmla="*/ 0 w 3154730"/>
              <a:gd name="connsiteY0" fmla="*/ 0 h 1829349"/>
              <a:gd name="connsiteX1" fmla="*/ 3154730 w 3154730"/>
              <a:gd name="connsiteY1" fmla="*/ 0 h 1829349"/>
              <a:gd name="connsiteX2" fmla="*/ 3154730 w 3154730"/>
              <a:gd name="connsiteY2" fmla="*/ 1829349 h 1829349"/>
              <a:gd name="connsiteX3" fmla="*/ 0 w 3154730"/>
              <a:gd name="connsiteY3" fmla="*/ 1829349 h 1829349"/>
            </a:gdLst>
            <a:ahLst/>
            <a:cxnLst>
              <a:cxn ang="0">
                <a:pos x="connsiteX0" y="connsiteY0"/>
              </a:cxn>
              <a:cxn ang="0">
                <a:pos x="connsiteX1" y="connsiteY1"/>
              </a:cxn>
              <a:cxn ang="0">
                <a:pos x="connsiteX2" y="connsiteY2"/>
              </a:cxn>
              <a:cxn ang="0">
                <a:pos x="connsiteX3" y="connsiteY3"/>
              </a:cxn>
            </a:cxnLst>
            <a:rect l="l" t="t" r="r" b="b"/>
            <a:pathLst>
              <a:path w="3154730" h="1829349">
                <a:moveTo>
                  <a:pt x="0" y="0"/>
                </a:moveTo>
                <a:lnTo>
                  <a:pt x="3154730" y="0"/>
                </a:lnTo>
                <a:lnTo>
                  <a:pt x="3154730" y="1829349"/>
                </a:lnTo>
                <a:lnTo>
                  <a:pt x="0" y="182934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占位符 8"/>
          <p:cNvSpPr>
            <a:spLocks noGrp="1"/>
          </p:cNvSpPr>
          <p:nvPr>
            <p:ph type="body" sz="quarter" idx="13" hasCustomPrompt="1"/>
          </p:nvPr>
        </p:nvSpPr>
        <p:spPr>
          <a:xfrm>
            <a:off x="7031469" y="1815023"/>
            <a:ext cx="2969058" cy="461665"/>
          </a:xfrm>
          <a:prstGeom prst="rect">
            <a:avLst/>
          </a:prstGeom>
        </p:spPr>
        <p:txBody>
          <a:bodyPr wrap="square" lIns="0">
            <a:spAutoFit/>
          </a:bodyPr>
          <a:lstStyle>
            <a:lvl1pPr marL="0" indent="0" algn="l">
              <a:lnSpc>
                <a:spcPct val="100000"/>
              </a:lnSpc>
              <a:buNone/>
              <a:defRPr sz="2400" b="1">
                <a:solidFill>
                  <a:schemeClr val="accent1"/>
                </a:solidFill>
              </a:defRPr>
            </a:lvl1pPr>
          </a:lstStyle>
          <a:p>
            <a:pPr lvl="0"/>
            <a:r>
              <a:rPr lang="zh-CN" altLang="en-US" dirty="0"/>
              <a:t>请输入你的标题</a:t>
            </a:r>
          </a:p>
        </p:txBody>
      </p:sp>
      <p:sp>
        <p:nvSpPr>
          <p:cNvPr id="12" name="文本占位符 11"/>
          <p:cNvSpPr>
            <a:spLocks noGrp="1"/>
          </p:cNvSpPr>
          <p:nvPr>
            <p:ph type="body" sz="quarter" idx="14" hasCustomPrompt="1"/>
          </p:nvPr>
        </p:nvSpPr>
        <p:spPr>
          <a:xfrm>
            <a:off x="7454095" y="2864776"/>
            <a:ext cx="3773347" cy="859337"/>
          </a:xfrm>
          <a:prstGeom prst="rect">
            <a:avLst/>
          </a:prstGeom>
        </p:spPr>
        <p:txBody>
          <a:bodyPr lIns="0" tIns="0" rIns="90000" bIns="46800">
            <a:normAutofit/>
          </a:bodyPr>
          <a:lstStyle>
            <a:lvl1pPr marL="0" marR="0" indent="0" algn="l" defTabSz="914400" rtl="0" eaLnBrk="1" fontAlgn="auto" latinLnBrk="0" hangingPunct="1">
              <a:lnSpc>
                <a:spcPct val="13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defRPr/>
            </a:pPr>
            <a:r>
              <a:rPr lang="zh-CN" altLang="en-US" dirty="0"/>
              <a:t>请输入你的内容</a:t>
            </a:r>
          </a:p>
        </p:txBody>
      </p:sp>
      <p:grpSp>
        <p:nvGrpSpPr>
          <p:cNvPr id="32" name="组合 31"/>
          <p:cNvGrpSpPr/>
          <p:nvPr userDrawn="1"/>
        </p:nvGrpSpPr>
        <p:grpSpPr>
          <a:xfrm>
            <a:off x="660400" y="344681"/>
            <a:ext cx="384771" cy="384771"/>
            <a:chOff x="669869" y="597306"/>
            <a:chExt cx="409972" cy="409973"/>
          </a:xfrm>
        </p:grpSpPr>
        <p:sp>
          <p:nvSpPr>
            <p:cNvPr id="33"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4"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5"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4" name="日期占位符 3"/>
          <p:cNvSpPr>
            <a:spLocks noGrp="1"/>
          </p:cNvSpPr>
          <p:nvPr>
            <p:ph type="dt" sz="half" idx="22"/>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7" name="灯片编号占位符 6"/>
          <p:cNvSpPr>
            <a:spLocks noGrp="1"/>
          </p:cNvSpPr>
          <p:nvPr>
            <p:ph type="sldNum" sz="quarter" idx="24"/>
          </p:nvPr>
        </p:nvSpPr>
        <p:spPr/>
        <p:txBody>
          <a:bodyPr/>
          <a:lstStyle/>
          <a:p>
            <a:fld id="{C79ECAFE-A460-4E13-ABCB-32CAE6136244}" type="slidenum">
              <a:rPr lang="zh-CN" altLang="en-US" smtClean="0"/>
              <a:t>‹#›</a:t>
            </a:fld>
            <a:endParaRPr lang="zh-CN" altLang="en-US" dirty="0"/>
          </a:p>
        </p:txBody>
      </p:sp>
      <p:sp>
        <p:nvSpPr>
          <p:cNvPr id="2" name="矩形 1"/>
          <p:cNvSpPr/>
          <p:nvPr userDrawn="1"/>
        </p:nvSpPr>
        <p:spPr>
          <a:xfrm>
            <a:off x="7031469" y="2473505"/>
            <a:ext cx="864000" cy="96290"/>
          </a:xfrm>
          <a:prstGeom prst="rect">
            <a:avLst/>
          </a:prstGeom>
          <a:solidFill>
            <a:schemeClr val="accent1"/>
          </a:solidFill>
          <a:ln w="1270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0" name="文本占位符 11"/>
          <p:cNvSpPr>
            <a:spLocks noGrp="1"/>
          </p:cNvSpPr>
          <p:nvPr>
            <p:ph type="body" sz="quarter" idx="25" hasCustomPrompt="1"/>
          </p:nvPr>
        </p:nvSpPr>
        <p:spPr>
          <a:xfrm>
            <a:off x="7454095" y="3924346"/>
            <a:ext cx="3773347" cy="859337"/>
          </a:xfrm>
          <a:prstGeom prst="rect">
            <a:avLst/>
          </a:prstGeom>
        </p:spPr>
        <p:txBody>
          <a:bodyPr lIns="0" tIns="0">
            <a:normAutofit/>
          </a:bodyPr>
          <a:lstStyle>
            <a:lvl1pPr marL="0" indent="0" algn="l">
              <a:lnSpc>
                <a:spcPct val="130000"/>
              </a:lnSpc>
              <a:buNone/>
              <a:defRPr sz="1800"/>
            </a:lvl1pPr>
          </a:lstStyle>
          <a:p>
            <a:pPr lvl="0"/>
            <a:r>
              <a:rPr lang="zh-CN" altLang="en-US" dirty="0"/>
              <a:t>请输入你的内容</a:t>
            </a:r>
          </a:p>
        </p:txBody>
      </p:sp>
      <p:sp>
        <p:nvSpPr>
          <p:cNvPr id="36" name="文本占位符 11"/>
          <p:cNvSpPr>
            <a:spLocks noGrp="1"/>
          </p:cNvSpPr>
          <p:nvPr>
            <p:ph type="body" sz="quarter" idx="26" hasCustomPrompt="1"/>
          </p:nvPr>
        </p:nvSpPr>
        <p:spPr>
          <a:xfrm>
            <a:off x="7454095" y="4983916"/>
            <a:ext cx="3773347" cy="859337"/>
          </a:xfrm>
          <a:prstGeom prst="rect">
            <a:avLst/>
          </a:prstGeom>
        </p:spPr>
        <p:txBody>
          <a:bodyPr lIns="0" tIns="0">
            <a:normAutofit/>
          </a:bodyPr>
          <a:lstStyle>
            <a:lvl1pPr marL="0" indent="0" algn="l">
              <a:lnSpc>
                <a:spcPct val="130000"/>
              </a:lnSpc>
              <a:buNone/>
              <a:defRPr sz="1800"/>
            </a:lvl1pPr>
          </a:lstStyle>
          <a:p>
            <a:pPr lvl="0"/>
            <a:r>
              <a:rPr lang="zh-CN" altLang="en-US" dirty="0"/>
              <a:t>请输入你的内容</a:t>
            </a:r>
          </a:p>
        </p:txBody>
      </p:sp>
      <p:cxnSp>
        <p:nvCxnSpPr>
          <p:cNvPr id="21" name="直接连接符 20"/>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2" name="图片 2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图文-5）">
    <p:spTree>
      <p:nvGrpSpPr>
        <p:cNvPr id="1" name=""/>
        <p:cNvGrpSpPr/>
        <p:nvPr/>
      </p:nvGrpSpPr>
      <p:grpSpPr>
        <a:xfrm>
          <a:off x="0" y="0"/>
          <a:ext cx="0" cy="0"/>
          <a:chOff x="0" y="0"/>
          <a:chExt cx="0" cy="0"/>
        </a:xfrm>
      </p:grpSpPr>
      <p:sp>
        <p:nvSpPr>
          <p:cNvPr id="63" name="图片占位符 62"/>
          <p:cNvSpPr>
            <a:spLocks noGrp="1"/>
          </p:cNvSpPr>
          <p:nvPr>
            <p:ph type="pic" sz="quarter" idx="27"/>
          </p:nvPr>
        </p:nvSpPr>
        <p:spPr>
          <a:xfrm>
            <a:off x="660404" y="1585023"/>
            <a:ext cx="2947901" cy="2243642"/>
          </a:xfrm>
          <a:custGeom>
            <a:avLst/>
            <a:gdLst>
              <a:gd name="connsiteX0" fmla="*/ 0 w 2947901"/>
              <a:gd name="connsiteY0" fmla="*/ 0 h 2243642"/>
              <a:gd name="connsiteX1" fmla="*/ 2947901 w 2947901"/>
              <a:gd name="connsiteY1" fmla="*/ 0 h 2243642"/>
              <a:gd name="connsiteX2" fmla="*/ 2947901 w 2947901"/>
              <a:gd name="connsiteY2" fmla="*/ 2243642 h 2243642"/>
              <a:gd name="connsiteX3" fmla="*/ 0 w 2947901"/>
              <a:gd name="connsiteY3" fmla="*/ 2243642 h 2243642"/>
            </a:gdLst>
            <a:ahLst/>
            <a:cxnLst>
              <a:cxn ang="0">
                <a:pos x="connsiteX0" y="connsiteY0"/>
              </a:cxn>
              <a:cxn ang="0">
                <a:pos x="connsiteX1" y="connsiteY1"/>
              </a:cxn>
              <a:cxn ang="0">
                <a:pos x="connsiteX2" y="connsiteY2"/>
              </a:cxn>
              <a:cxn ang="0">
                <a:pos x="connsiteX3" y="connsiteY3"/>
              </a:cxn>
            </a:cxnLst>
            <a:rect l="l" t="t" r="r" b="b"/>
            <a:pathLst>
              <a:path w="2947901" h="2243642">
                <a:moveTo>
                  <a:pt x="0" y="0"/>
                </a:moveTo>
                <a:lnTo>
                  <a:pt x="2947901" y="0"/>
                </a:lnTo>
                <a:lnTo>
                  <a:pt x="2947901" y="2243642"/>
                </a:lnTo>
                <a:lnTo>
                  <a:pt x="0" y="2243642"/>
                </a:lnTo>
                <a:close/>
              </a:path>
            </a:pathLst>
          </a:custGeom>
        </p:spPr>
        <p:txBody>
          <a:bodyPr wrap="square">
            <a:noAutofit/>
          </a:bodyPr>
          <a:lstStyle/>
          <a:p>
            <a:endParaRPr lang="zh-CN" altLang="en-US"/>
          </a:p>
        </p:txBody>
      </p:sp>
      <p:sp>
        <p:nvSpPr>
          <p:cNvPr id="64" name="图片占位符 63"/>
          <p:cNvSpPr>
            <a:spLocks noGrp="1"/>
          </p:cNvSpPr>
          <p:nvPr>
            <p:ph type="pic" sz="quarter" idx="28"/>
          </p:nvPr>
        </p:nvSpPr>
        <p:spPr>
          <a:xfrm>
            <a:off x="3696741" y="1585023"/>
            <a:ext cx="2947901" cy="2243642"/>
          </a:xfrm>
          <a:custGeom>
            <a:avLst/>
            <a:gdLst>
              <a:gd name="connsiteX0" fmla="*/ 0 w 2947901"/>
              <a:gd name="connsiteY0" fmla="*/ 0 h 2243642"/>
              <a:gd name="connsiteX1" fmla="*/ 2947901 w 2947901"/>
              <a:gd name="connsiteY1" fmla="*/ 0 h 2243642"/>
              <a:gd name="connsiteX2" fmla="*/ 2947901 w 2947901"/>
              <a:gd name="connsiteY2" fmla="*/ 2243642 h 2243642"/>
              <a:gd name="connsiteX3" fmla="*/ 0 w 2947901"/>
              <a:gd name="connsiteY3" fmla="*/ 2243642 h 2243642"/>
            </a:gdLst>
            <a:ahLst/>
            <a:cxnLst>
              <a:cxn ang="0">
                <a:pos x="connsiteX0" y="connsiteY0"/>
              </a:cxn>
              <a:cxn ang="0">
                <a:pos x="connsiteX1" y="connsiteY1"/>
              </a:cxn>
              <a:cxn ang="0">
                <a:pos x="connsiteX2" y="connsiteY2"/>
              </a:cxn>
              <a:cxn ang="0">
                <a:pos x="connsiteX3" y="connsiteY3"/>
              </a:cxn>
            </a:cxnLst>
            <a:rect l="l" t="t" r="r" b="b"/>
            <a:pathLst>
              <a:path w="2947901" h="2243642">
                <a:moveTo>
                  <a:pt x="0" y="0"/>
                </a:moveTo>
                <a:lnTo>
                  <a:pt x="2947901" y="0"/>
                </a:lnTo>
                <a:lnTo>
                  <a:pt x="2947901" y="2243642"/>
                </a:lnTo>
                <a:lnTo>
                  <a:pt x="0" y="2243642"/>
                </a:lnTo>
                <a:close/>
              </a:path>
            </a:pathLst>
          </a:custGeom>
        </p:spPr>
        <p:txBody>
          <a:bodyPr wrap="square">
            <a:noAutofit/>
          </a:bodyPr>
          <a:lstStyle/>
          <a:p>
            <a:endParaRPr lang="zh-CN" altLang="en-US"/>
          </a:p>
        </p:txBody>
      </p:sp>
      <p:sp>
        <p:nvSpPr>
          <p:cNvPr id="65" name="图片占位符 64"/>
          <p:cNvSpPr>
            <a:spLocks noGrp="1"/>
          </p:cNvSpPr>
          <p:nvPr>
            <p:ph type="pic" sz="quarter" idx="29"/>
          </p:nvPr>
        </p:nvSpPr>
        <p:spPr>
          <a:xfrm>
            <a:off x="660404" y="3895974"/>
            <a:ext cx="2947901" cy="2243642"/>
          </a:xfrm>
          <a:custGeom>
            <a:avLst/>
            <a:gdLst>
              <a:gd name="connsiteX0" fmla="*/ 0 w 2947901"/>
              <a:gd name="connsiteY0" fmla="*/ 0 h 2243642"/>
              <a:gd name="connsiteX1" fmla="*/ 2947901 w 2947901"/>
              <a:gd name="connsiteY1" fmla="*/ 0 h 2243642"/>
              <a:gd name="connsiteX2" fmla="*/ 2947901 w 2947901"/>
              <a:gd name="connsiteY2" fmla="*/ 2243642 h 2243642"/>
              <a:gd name="connsiteX3" fmla="*/ 0 w 2947901"/>
              <a:gd name="connsiteY3" fmla="*/ 2243642 h 2243642"/>
            </a:gdLst>
            <a:ahLst/>
            <a:cxnLst>
              <a:cxn ang="0">
                <a:pos x="connsiteX0" y="connsiteY0"/>
              </a:cxn>
              <a:cxn ang="0">
                <a:pos x="connsiteX1" y="connsiteY1"/>
              </a:cxn>
              <a:cxn ang="0">
                <a:pos x="connsiteX2" y="connsiteY2"/>
              </a:cxn>
              <a:cxn ang="0">
                <a:pos x="connsiteX3" y="connsiteY3"/>
              </a:cxn>
            </a:cxnLst>
            <a:rect l="l" t="t" r="r" b="b"/>
            <a:pathLst>
              <a:path w="2947901" h="2243642">
                <a:moveTo>
                  <a:pt x="0" y="0"/>
                </a:moveTo>
                <a:lnTo>
                  <a:pt x="2947901" y="0"/>
                </a:lnTo>
                <a:lnTo>
                  <a:pt x="2947901" y="2243642"/>
                </a:lnTo>
                <a:lnTo>
                  <a:pt x="0" y="2243642"/>
                </a:lnTo>
                <a:close/>
              </a:path>
            </a:pathLst>
          </a:custGeom>
        </p:spPr>
        <p:txBody>
          <a:bodyPr wrap="square">
            <a:noAutofit/>
          </a:bodyPr>
          <a:lstStyle/>
          <a:p>
            <a:endParaRPr lang="zh-CN" altLang="en-US"/>
          </a:p>
        </p:txBody>
      </p:sp>
      <p:sp>
        <p:nvSpPr>
          <p:cNvPr id="66" name="图片占位符 65"/>
          <p:cNvSpPr>
            <a:spLocks noGrp="1"/>
          </p:cNvSpPr>
          <p:nvPr>
            <p:ph type="pic" sz="quarter" idx="30"/>
          </p:nvPr>
        </p:nvSpPr>
        <p:spPr>
          <a:xfrm>
            <a:off x="3696741" y="3895974"/>
            <a:ext cx="2947899" cy="2243642"/>
          </a:xfrm>
          <a:custGeom>
            <a:avLst/>
            <a:gdLst>
              <a:gd name="connsiteX0" fmla="*/ 0 w 2947901"/>
              <a:gd name="connsiteY0" fmla="*/ 0 h 2243642"/>
              <a:gd name="connsiteX1" fmla="*/ 2947901 w 2947901"/>
              <a:gd name="connsiteY1" fmla="*/ 0 h 2243642"/>
              <a:gd name="connsiteX2" fmla="*/ 2947901 w 2947901"/>
              <a:gd name="connsiteY2" fmla="*/ 2243642 h 2243642"/>
              <a:gd name="connsiteX3" fmla="*/ 0 w 2947901"/>
              <a:gd name="connsiteY3" fmla="*/ 2243642 h 2243642"/>
            </a:gdLst>
            <a:ahLst/>
            <a:cxnLst>
              <a:cxn ang="0">
                <a:pos x="connsiteX0" y="connsiteY0"/>
              </a:cxn>
              <a:cxn ang="0">
                <a:pos x="connsiteX1" y="connsiteY1"/>
              </a:cxn>
              <a:cxn ang="0">
                <a:pos x="connsiteX2" y="connsiteY2"/>
              </a:cxn>
              <a:cxn ang="0">
                <a:pos x="connsiteX3" y="connsiteY3"/>
              </a:cxn>
            </a:cxnLst>
            <a:rect l="l" t="t" r="r" b="b"/>
            <a:pathLst>
              <a:path w="2947901" h="2243642">
                <a:moveTo>
                  <a:pt x="0" y="0"/>
                </a:moveTo>
                <a:lnTo>
                  <a:pt x="2947901" y="0"/>
                </a:lnTo>
                <a:lnTo>
                  <a:pt x="2947901" y="2243642"/>
                </a:lnTo>
                <a:lnTo>
                  <a:pt x="0" y="2243642"/>
                </a:lnTo>
                <a:close/>
              </a:path>
            </a:pathLst>
          </a:custGeom>
        </p:spPr>
        <p:txBody>
          <a:bodyPr wrap="square">
            <a:noAutofit/>
          </a:bodyPr>
          <a:lstStyle/>
          <a:p>
            <a:endParaRPr lang="zh-CN" altLang="en-US"/>
          </a:p>
        </p:txBody>
      </p:sp>
      <p:pic>
        <p:nvPicPr>
          <p:cNvPr id="29" name="图片 28"/>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25"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sp>
        <p:nvSpPr>
          <p:cNvPr id="16" name="任意多边形: 形状 15"/>
          <p:cNvSpPr/>
          <p:nvPr userDrawn="1"/>
        </p:nvSpPr>
        <p:spPr>
          <a:xfrm>
            <a:off x="6644640" y="1585023"/>
            <a:ext cx="4874260" cy="4554589"/>
          </a:xfrm>
          <a:custGeom>
            <a:avLst/>
            <a:gdLst>
              <a:gd name="connsiteX0" fmla="*/ 0 w 3154730"/>
              <a:gd name="connsiteY0" fmla="*/ 0 h 1829349"/>
              <a:gd name="connsiteX1" fmla="*/ 3154730 w 3154730"/>
              <a:gd name="connsiteY1" fmla="*/ 0 h 1829349"/>
              <a:gd name="connsiteX2" fmla="*/ 3154730 w 3154730"/>
              <a:gd name="connsiteY2" fmla="*/ 1829349 h 1829349"/>
              <a:gd name="connsiteX3" fmla="*/ 0 w 3154730"/>
              <a:gd name="connsiteY3" fmla="*/ 1829349 h 1829349"/>
            </a:gdLst>
            <a:ahLst/>
            <a:cxnLst>
              <a:cxn ang="0">
                <a:pos x="connsiteX0" y="connsiteY0"/>
              </a:cxn>
              <a:cxn ang="0">
                <a:pos x="connsiteX1" y="connsiteY1"/>
              </a:cxn>
              <a:cxn ang="0">
                <a:pos x="connsiteX2" y="connsiteY2"/>
              </a:cxn>
              <a:cxn ang="0">
                <a:pos x="connsiteX3" y="connsiteY3"/>
              </a:cxn>
            </a:cxnLst>
            <a:rect l="l" t="t" r="r" b="b"/>
            <a:pathLst>
              <a:path w="3154730" h="1829349">
                <a:moveTo>
                  <a:pt x="0" y="0"/>
                </a:moveTo>
                <a:lnTo>
                  <a:pt x="3154730" y="0"/>
                </a:lnTo>
                <a:lnTo>
                  <a:pt x="3154730" y="1829349"/>
                </a:lnTo>
                <a:lnTo>
                  <a:pt x="0" y="182934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占位符 8"/>
          <p:cNvSpPr>
            <a:spLocks noGrp="1"/>
          </p:cNvSpPr>
          <p:nvPr>
            <p:ph type="body" sz="quarter" idx="13" hasCustomPrompt="1"/>
          </p:nvPr>
        </p:nvSpPr>
        <p:spPr>
          <a:xfrm>
            <a:off x="7031469" y="1815023"/>
            <a:ext cx="2969058" cy="461665"/>
          </a:xfrm>
          <a:prstGeom prst="rect">
            <a:avLst/>
          </a:prstGeom>
        </p:spPr>
        <p:txBody>
          <a:bodyPr wrap="square" lIns="0">
            <a:spAutoFit/>
          </a:bodyPr>
          <a:lstStyle>
            <a:lvl1pPr marL="0" indent="0" algn="l">
              <a:lnSpc>
                <a:spcPct val="100000"/>
              </a:lnSpc>
              <a:buNone/>
              <a:defRPr sz="2400" b="1">
                <a:solidFill>
                  <a:schemeClr val="accent1"/>
                </a:solidFill>
              </a:defRPr>
            </a:lvl1pPr>
          </a:lstStyle>
          <a:p>
            <a:pPr lvl="0"/>
            <a:r>
              <a:rPr lang="zh-CN" altLang="en-US" dirty="0"/>
              <a:t>请输入你的标题</a:t>
            </a:r>
          </a:p>
        </p:txBody>
      </p:sp>
      <p:sp>
        <p:nvSpPr>
          <p:cNvPr id="12" name="文本占位符 11"/>
          <p:cNvSpPr>
            <a:spLocks noGrp="1"/>
          </p:cNvSpPr>
          <p:nvPr>
            <p:ph type="body" sz="quarter" idx="14" hasCustomPrompt="1"/>
          </p:nvPr>
        </p:nvSpPr>
        <p:spPr>
          <a:xfrm>
            <a:off x="7454095" y="2864776"/>
            <a:ext cx="3773347" cy="859337"/>
          </a:xfrm>
          <a:prstGeom prst="rect">
            <a:avLst/>
          </a:prstGeom>
        </p:spPr>
        <p:txBody>
          <a:bodyPr lIns="0" tIns="0" rIns="90000" bIns="46800">
            <a:normAutofit/>
          </a:bodyPr>
          <a:lstStyle>
            <a:lvl1pPr marL="0" marR="0" indent="0" algn="l" defTabSz="914400" rtl="0" eaLnBrk="1" fontAlgn="auto" latinLnBrk="0" hangingPunct="1">
              <a:lnSpc>
                <a:spcPct val="13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defRPr/>
            </a:pPr>
            <a:r>
              <a:rPr lang="zh-CN" altLang="en-US" dirty="0"/>
              <a:t>请输入你的内容</a:t>
            </a:r>
          </a:p>
        </p:txBody>
      </p:sp>
      <p:grpSp>
        <p:nvGrpSpPr>
          <p:cNvPr id="32" name="组合 31"/>
          <p:cNvGrpSpPr/>
          <p:nvPr userDrawn="1"/>
        </p:nvGrpSpPr>
        <p:grpSpPr>
          <a:xfrm>
            <a:off x="660400" y="344681"/>
            <a:ext cx="384771" cy="384771"/>
            <a:chOff x="669869" y="597306"/>
            <a:chExt cx="409972" cy="409973"/>
          </a:xfrm>
        </p:grpSpPr>
        <p:sp>
          <p:nvSpPr>
            <p:cNvPr id="33"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4"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5"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4" name="日期占位符 3"/>
          <p:cNvSpPr>
            <a:spLocks noGrp="1"/>
          </p:cNvSpPr>
          <p:nvPr>
            <p:ph type="dt" sz="half" idx="22"/>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7" name="灯片编号占位符 6"/>
          <p:cNvSpPr>
            <a:spLocks noGrp="1"/>
          </p:cNvSpPr>
          <p:nvPr>
            <p:ph type="sldNum" sz="quarter" idx="24"/>
          </p:nvPr>
        </p:nvSpPr>
        <p:spPr/>
        <p:txBody>
          <a:bodyPr/>
          <a:lstStyle/>
          <a:p>
            <a:fld id="{C79ECAFE-A460-4E13-ABCB-32CAE6136244}" type="slidenum">
              <a:rPr lang="zh-CN" altLang="en-US" smtClean="0"/>
              <a:t>‹#›</a:t>
            </a:fld>
            <a:endParaRPr lang="zh-CN" altLang="en-US" dirty="0"/>
          </a:p>
        </p:txBody>
      </p:sp>
      <p:sp>
        <p:nvSpPr>
          <p:cNvPr id="2" name="矩形 1"/>
          <p:cNvSpPr/>
          <p:nvPr userDrawn="1"/>
        </p:nvSpPr>
        <p:spPr>
          <a:xfrm>
            <a:off x="7031469" y="2473505"/>
            <a:ext cx="864000" cy="96290"/>
          </a:xfrm>
          <a:prstGeom prst="rect">
            <a:avLst/>
          </a:prstGeom>
          <a:solidFill>
            <a:schemeClr val="accent1"/>
          </a:solidFill>
          <a:ln w="1270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0" name="文本占位符 11"/>
          <p:cNvSpPr>
            <a:spLocks noGrp="1"/>
          </p:cNvSpPr>
          <p:nvPr>
            <p:ph type="body" sz="quarter" idx="25" hasCustomPrompt="1"/>
          </p:nvPr>
        </p:nvSpPr>
        <p:spPr>
          <a:xfrm>
            <a:off x="7454095" y="3924346"/>
            <a:ext cx="3773347" cy="859337"/>
          </a:xfrm>
          <a:prstGeom prst="rect">
            <a:avLst/>
          </a:prstGeom>
        </p:spPr>
        <p:txBody>
          <a:bodyPr lIns="0" tIns="0">
            <a:normAutofit/>
          </a:bodyPr>
          <a:lstStyle>
            <a:lvl1pPr marL="0" indent="0" algn="l">
              <a:lnSpc>
                <a:spcPct val="130000"/>
              </a:lnSpc>
              <a:buNone/>
              <a:defRPr sz="1800"/>
            </a:lvl1pPr>
          </a:lstStyle>
          <a:p>
            <a:pPr lvl="0"/>
            <a:r>
              <a:rPr lang="zh-CN" altLang="en-US" dirty="0"/>
              <a:t>请输入你的内容</a:t>
            </a:r>
          </a:p>
        </p:txBody>
      </p:sp>
      <p:sp>
        <p:nvSpPr>
          <p:cNvPr id="36" name="文本占位符 11"/>
          <p:cNvSpPr>
            <a:spLocks noGrp="1"/>
          </p:cNvSpPr>
          <p:nvPr>
            <p:ph type="body" sz="quarter" idx="26" hasCustomPrompt="1"/>
          </p:nvPr>
        </p:nvSpPr>
        <p:spPr>
          <a:xfrm>
            <a:off x="7454095" y="4983916"/>
            <a:ext cx="3773347" cy="859337"/>
          </a:xfrm>
          <a:prstGeom prst="rect">
            <a:avLst/>
          </a:prstGeom>
        </p:spPr>
        <p:txBody>
          <a:bodyPr lIns="0" tIns="0">
            <a:normAutofit/>
          </a:bodyPr>
          <a:lstStyle>
            <a:lvl1pPr marL="0" indent="0" algn="l">
              <a:lnSpc>
                <a:spcPct val="130000"/>
              </a:lnSpc>
              <a:buNone/>
              <a:defRPr sz="1800"/>
            </a:lvl1pPr>
          </a:lstStyle>
          <a:p>
            <a:pPr lvl="0"/>
            <a:r>
              <a:rPr lang="zh-CN" altLang="en-US" dirty="0"/>
              <a:t>请输入你的内容</a:t>
            </a:r>
          </a:p>
        </p:txBody>
      </p:sp>
      <p:cxnSp>
        <p:nvCxnSpPr>
          <p:cNvPr id="22" name="直接连接符 21"/>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3" name="图片 2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pic>
        <p:nvPicPr>
          <p:cNvPr id="18" name="图片 17" descr="图片包含 树, 户外, 建筑物, 道路&#10;&#10;自动生成的说明"/>
          <p:cNvPicPr>
            <a:picLocks noChangeAspect="1"/>
          </p:cNvPicPr>
          <p:nvPr userDrawn="1"/>
        </p:nvPicPr>
        <p:blipFill rotWithShape="1">
          <a:blip r:embed="rId2">
            <a:alphaModFix amt="15000"/>
            <a:extLst>
              <a:ext uri="{28A0092B-C50C-407E-A947-70E740481C1C}">
                <a14:useLocalDpi xmlns:a14="http://schemas.microsoft.com/office/drawing/2010/main" val="0"/>
              </a:ext>
            </a:extLst>
          </a:blip>
          <a:srcRect t="7878" r="35125" b="7878"/>
          <a:stretch>
            <a:fillRect/>
          </a:stretch>
        </p:blipFill>
        <p:spPr>
          <a:xfrm>
            <a:off x="4282440" y="0"/>
            <a:ext cx="7909560" cy="6858000"/>
          </a:xfrm>
          <a:prstGeom prst="rect">
            <a:avLst/>
          </a:prstGeom>
        </p:spPr>
      </p:pic>
      <p:sp>
        <p:nvSpPr>
          <p:cNvPr id="19" name="矩形 18"/>
          <p:cNvSpPr/>
          <p:nvPr userDrawn="1"/>
        </p:nvSpPr>
        <p:spPr>
          <a:xfrm>
            <a:off x="0" y="0"/>
            <a:ext cx="12192000" cy="6858000"/>
          </a:xfrm>
          <a:prstGeom prst="rect">
            <a:avLst/>
          </a:prstGeom>
          <a:gradFill flip="none" rotWithShape="1">
            <a:gsLst>
              <a:gs pos="32000">
                <a:schemeClr val="bg1"/>
              </a:gs>
              <a:gs pos="100000">
                <a:schemeClr val="bg1">
                  <a:alpha val="0"/>
                </a:schemeClr>
              </a:gs>
            </a:gsLst>
            <a:lin ang="0" scaled="1"/>
            <a:tileRect/>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矩形 22"/>
          <p:cNvSpPr/>
          <p:nvPr userDrawn="1"/>
        </p:nvSpPr>
        <p:spPr>
          <a:xfrm>
            <a:off x="0" y="0"/>
            <a:ext cx="12192000" cy="6858000"/>
          </a:xfrm>
          <a:prstGeom prst="rect">
            <a:avLst/>
          </a:prstGeom>
          <a:blipFill dpi="0" rotWithShape="1">
            <a:blip r:embed="rId3">
              <a:alphaModFix amt="5000"/>
            </a:blip>
            <a:srcRect/>
            <a:tile tx="0" ty="0" sx="100000" sy="100000" flip="none" algn="tl"/>
          </a:blip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9" name="图片 48" descr="图片包含 树, 户外, 建筑物, 道路&#10;&#10;自动生成的说明"/>
          <p:cNvPicPr>
            <a:picLocks noChangeAspect="1"/>
          </p:cNvPicPr>
          <p:nvPr userDrawn="1"/>
        </p:nvPicPr>
        <p:blipFill rotWithShape="1">
          <a:blip r:embed="rId2">
            <a:extLst>
              <a:ext uri="{28A0092B-C50C-407E-A947-70E740481C1C}">
                <a14:useLocalDpi xmlns:a14="http://schemas.microsoft.com/office/drawing/2010/main" val="0"/>
              </a:ext>
            </a:extLst>
          </a:blip>
          <a:srcRect l="7353" t="7878" r="35125" b="7878"/>
          <a:stretch>
            <a:fillRect/>
          </a:stretch>
        </p:blipFill>
        <p:spPr>
          <a:xfrm>
            <a:off x="5178924" y="0"/>
            <a:ext cx="7013076" cy="6858000"/>
          </a:xfrm>
          <a:custGeom>
            <a:avLst/>
            <a:gdLst>
              <a:gd name="connsiteX0" fmla="*/ 3877363 w 7013076"/>
              <a:gd name="connsiteY0" fmla="*/ 0 h 6858000"/>
              <a:gd name="connsiteX1" fmla="*/ 7013076 w 7013076"/>
              <a:gd name="connsiteY1" fmla="*/ 0 h 6858000"/>
              <a:gd name="connsiteX2" fmla="*/ 7013076 w 7013076"/>
              <a:gd name="connsiteY2" fmla="*/ 692654 h 6858000"/>
              <a:gd name="connsiteX3" fmla="*/ 3527325 w 7013076"/>
              <a:gd name="connsiteY3" fmla="*/ 6858000 h 6858000"/>
              <a:gd name="connsiteX4" fmla="*/ 0 w 701307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13076" h="6858000">
                <a:moveTo>
                  <a:pt x="3877363" y="0"/>
                </a:moveTo>
                <a:lnTo>
                  <a:pt x="7013076" y="0"/>
                </a:lnTo>
                <a:lnTo>
                  <a:pt x="7013076" y="692654"/>
                </a:lnTo>
                <a:lnTo>
                  <a:pt x="3527325" y="6858000"/>
                </a:lnTo>
                <a:lnTo>
                  <a:pt x="0" y="6858000"/>
                </a:lnTo>
                <a:close/>
              </a:path>
            </a:pathLst>
          </a:custGeom>
        </p:spPr>
      </p:pic>
      <p:sp>
        <p:nvSpPr>
          <p:cNvPr id="52" name="任意多边形: 形状 51"/>
          <p:cNvSpPr/>
          <p:nvPr userDrawn="1"/>
        </p:nvSpPr>
        <p:spPr>
          <a:xfrm rot="1759603">
            <a:off x="5759550" y="3287609"/>
            <a:ext cx="326672" cy="3900322"/>
          </a:xfrm>
          <a:custGeom>
            <a:avLst/>
            <a:gdLst>
              <a:gd name="connsiteX0" fmla="*/ 0 w 326672"/>
              <a:gd name="connsiteY0" fmla="*/ 0 h 3900322"/>
              <a:gd name="connsiteX1" fmla="*/ 326672 w 326672"/>
              <a:gd name="connsiteY1" fmla="*/ 0 h 3900322"/>
              <a:gd name="connsiteX2" fmla="*/ 326672 w 326672"/>
              <a:gd name="connsiteY2" fmla="*/ 3716802 h 3900322"/>
              <a:gd name="connsiteX3" fmla="*/ 0 w 326672"/>
              <a:gd name="connsiteY3" fmla="*/ 3900322 h 3900322"/>
            </a:gdLst>
            <a:ahLst/>
            <a:cxnLst>
              <a:cxn ang="0">
                <a:pos x="connsiteX0" y="connsiteY0"/>
              </a:cxn>
              <a:cxn ang="0">
                <a:pos x="connsiteX1" y="connsiteY1"/>
              </a:cxn>
              <a:cxn ang="0">
                <a:pos x="connsiteX2" y="connsiteY2"/>
              </a:cxn>
              <a:cxn ang="0">
                <a:pos x="connsiteX3" y="connsiteY3"/>
              </a:cxn>
            </a:cxnLst>
            <a:rect l="l" t="t" r="r" b="b"/>
            <a:pathLst>
              <a:path w="326672" h="3900322">
                <a:moveTo>
                  <a:pt x="0" y="0"/>
                </a:moveTo>
                <a:lnTo>
                  <a:pt x="326672" y="0"/>
                </a:lnTo>
                <a:lnTo>
                  <a:pt x="326672" y="3716802"/>
                </a:lnTo>
                <a:lnTo>
                  <a:pt x="0" y="390032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4" name="任意多边形: 形状 43"/>
          <p:cNvSpPr/>
          <p:nvPr userDrawn="1"/>
        </p:nvSpPr>
        <p:spPr>
          <a:xfrm rot="1759603">
            <a:off x="8280302" y="-201925"/>
            <a:ext cx="170609" cy="2499133"/>
          </a:xfrm>
          <a:custGeom>
            <a:avLst/>
            <a:gdLst>
              <a:gd name="connsiteX0" fmla="*/ 0 w 170609"/>
              <a:gd name="connsiteY0" fmla="*/ 95846 h 2499133"/>
              <a:gd name="connsiteX1" fmla="*/ 170609 w 170609"/>
              <a:gd name="connsiteY1" fmla="*/ 0 h 2499133"/>
              <a:gd name="connsiteX2" fmla="*/ 170609 w 170609"/>
              <a:gd name="connsiteY2" fmla="*/ 2499133 h 2499133"/>
              <a:gd name="connsiteX3" fmla="*/ 0 w 170609"/>
              <a:gd name="connsiteY3" fmla="*/ 2499133 h 2499133"/>
            </a:gdLst>
            <a:ahLst/>
            <a:cxnLst>
              <a:cxn ang="0">
                <a:pos x="connsiteX0" y="connsiteY0"/>
              </a:cxn>
              <a:cxn ang="0">
                <a:pos x="connsiteX1" y="connsiteY1"/>
              </a:cxn>
              <a:cxn ang="0">
                <a:pos x="connsiteX2" y="connsiteY2"/>
              </a:cxn>
              <a:cxn ang="0">
                <a:pos x="connsiteX3" y="connsiteY3"/>
              </a:cxn>
            </a:cxnLst>
            <a:rect l="l" t="t" r="r" b="b"/>
            <a:pathLst>
              <a:path w="170609" h="2499133">
                <a:moveTo>
                  <a:pt x="0" y="95846"/>
                </a:moveTo>
                <a:lnTo>
                  <a:pt x="170609" y="0"/>
                </a:lnTo>
                <a:lnTo>
                  <a:pt x="170609" y="2499133"/>
                </a:lnTo>
                <a:lnTo>
                  <a:pt x="0" y="24991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任意多边形: 形状 21"/>
          <p:cNvSpPr/>
          <p:nvPr userDrawn="1"/>
        </p:nvSpPr>
        <p:spPr>
          <a:xfrm rot="1759603">
            <a:off x="11257062" y="-144084"/>
            <a:ext cx="326672" cy="3732241"/>
          </a:xfrm>
          <a:custGeom>
            <a:avLst/>
            <a:gdLst>
              <a:gd name="connsiteX0" fmla="*/ 0 w 326672"/>
              <a:gd name="connsiteY0" fmla="*/ 0 h 3732241"/>
              <a:gd name="connsiteX1" fmla="*/ 326672 w 326672"/>
              <a:gd name="connsiteY1" fmla="*/ 581488 h 3732241"/>
              <a:gd name="connsiteX2" fmla="*/ 326672 w 326672"/>
              <a:gd name="connsiteY2" fmla="*/ 3732241 h 3732241"/>
              <a:gd name="connsiteX3" fmla="*/ 0 w 326672"/>
              <a:gd name="connsiteY3" fmla="*/ 3732241 h 3732241"/>
            </a:gdLst>
            <a:ahLst/>
            <a:cxnLst>
              <a:cxn ang="0">
                <a:pos x="connsiteX0" y="connsiteY0"/>
              </a:cxn>
              <a:cxn ang="0">
                <a:pos x="connsiteX1" y="connsiteY1"/>
              </a:cxn>
              <a:cxn ang="0">
                <a:pos x="connsiteX2" y="connsiteY2"/>
              </a:cxn>
              <a:cxn ang="0">
                <a:pos x="connsiteX3" y="connsiteY3"/>
              </a:cxn>
            </a:cxnLst>
            <a:rect l="l" t="t" r="r" b="b"/>
            <a:pathLst>
              <a:path w="326672" h="3732241">
                <a:moveTo>
                  <a:pt x="0" y="0"/>
                </a:moveTo>
                <a:lnTo>
                  <a:pt x="326672" y="581488"/>
                </a:lnTo>
                <a:lnTo>
                  <a:pt x="326672" y="3732241"/>
                </a:lnTo>
                <a:lnTo>
                  <a:pt x="0" y="373224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53" name="任意多边形: 形状 52"/>
          <p:cNvSpPr/>
          <p:nvPr userDrawn="1"/>
        </p:nvSpPr>
        <p:spPr>
          <a:xfrm rot="1759603">
            <a:off x="9271255" y="4019758"/>
            <a:ext cx="170609" cy="3077209"/>
          </a:xfrm>
          <a:custGeom>
            <a:avLst/>
            <a:gdLst>
              <a:gd name="connsiteX0" fmla="*/ 0 w 170609"/>
              <a:gd name="connsiteY0" fmla="*/ 0 h 3077209"/>
              <a:gd name="connsiteX1" fmla="*/ 170609 w 170609"/>
              <a:gd name="connsiteY1" fmla="*/ 0 h 3077209"/>
              <a:gd name="connsiteX2" fmla="*/ 170609 w 170609"/>
              <a:gd name="connsiteY2" fmla="*/ 2981364 h 3077209"/>
              <a:gd name="connsiteX3" fmla="*/ 0 w 170609"/>
              <a:gd name="connsiteY3" fmla="*/ 3077209 h 3077209"/>
            </a:gdLst>
            <a:ahLst/>
            <a:cxnLst>
              <a:cxn ang="0">
                <a:pos x="connsiteX0" y="connsiteY0"/>
              </a:cxn>
              <a:cxn ang="0">
                <a:pos x="connsiteX1" y="connsiteY1"/>
              </a:cxn>
              <a:cxn ang="0">
                <a:pos x="connsiteX2" y="connsiteY2"/>
              </a:cxn>
              <a:cxn ang="0">
                <a:pos x="connsiteX3" y="connsiteY3"/>
              </a:cxn>
            </a:cxnLst>
            <a:rect l="l" t="t" r="r" b="b"/>
            <a:pathLst>
              <a:path w="170609" h="3077209">
                <a:moveTo>
                  <a:pt x="0" y="0"/>
                </a:moveTo>
                <a:lnTo>
                  <a:pt x="170609" y="0"/>
                </a:lnTo>
                <a:lnTo>
                  <a:pt x="170609" y="2981364"/>
                </a:lnTo>
                <a:lnTo>
                  <a:pt x="0" y="30772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7" name="文本占位符 25"/>
          <p:cNvSpPr>
            <a:spLocks noGrp="1"/>
          </p:cNvSpPr>
          <p:nvPr>
            <p:ph type="body" sz="quarter" idx="11" hasCustomPrompt="1"/>
          </p:nvPr>
        </p:nvSpPr>
        <p:spPr>
          <a:xfrm>
            <a:off x="667503" y="2749690"/>
            <a:ext cx="5798382" cy="878840"/>
          </a:xfrm>
          <a:prstGeom prst="rect">
            <a:avLst/>
          </a:prstGeom>
        </p:spPr>
        <p:txBody>
          <a:bodyPr lIns="0">
            <a:noAutofit/>
          </a:bodyPr>
          <a:lstStyle>
            <a:lvl1pPr marL="0" indent="0">
              <a:lnSpc>
                <a:spcPct val="100000"/>
              </a:lnSpc>
              <a:buNone/>
              <a:defRPr sz="5400" b="1" spc="100" baseline="0">
                <a:solidFill>
                  <a:schemeClr val="accent1"/>
                </a:solidFill>
                <a:latin typeface="+mj-ea"/>
                <a:ea typeface="+mj-ea"/>
              </a:defRPr>
            </a:lvl1pPr>
          </a:lstStyle>
          <a:p>
            <a:pPr lvl="0"/>
            <a:r>
              <a:rPr lang="zh-CN" altLang="en-US" dirty="0"/>
              <a:t>请输入你的大标题</a:t>
            </a:r>
            <a:endParaRPr lang="en-US" altLang="zh-CN" dirty="0"/>
          </a:p>
        </p:txBody>
      </p:sp>
      <p:sp>
        <p:nvSpPr>
          <p:cNvPr id="38" name="文本占位符 25"/>
          <p:cNvSpPr>
            <a:spLocks noGrp="1"/>
          </p:cNvSpPr>
          <p:nvPr>
            <p:ph type="body" sz="quarter" idx="12" hasCustomPrompt="1"/>
          </p:nvPr>
        </p:nvSpPr>
        <p:spPr>
          <a:xfrm>
            <a:off x="667503" y="1869834"/>
            <a:ext cx="5798382" cy="878840"/>
          </a:xfrm>
          <a:prstGeom prst="rect">
            <a:avLst/>
          </a:prstGeom>
        </p:spPr>
        <p:txBody>
          <a:bodyPr lIns="0">
            <a:noAutofit/>
          </a:bodyPr>
          <a:lstStyle>
            <a:lvl1pPr marL="0" indent="0">
              <a:lnSpc>
                <a:spcPct val="100000"/>
              </a:lnSpc>
              <a:buNone/>
              <a:defRPr sz="5400" b="0" spc="100" baseline="0">
                <a:latin typeface="+mj-ea"/>
                <a:ea typeface="+mj-ea"/>
              </a:defRPr>
            </a:lvl1pPr>
          </a:lstStyle>
          <a:p>
            <a:pPr lvl="0"/>
            <a:r>
              <a:rPr lang="zh-CN" altLang="en-US" dirty="0"/>
              <a:t>请输入答辩类型</a:t>
            </a:r>
            <a:endParaRPr lang="en-US" altLang="zh-CN" dirty="0"/>
          </a:p>
        </p:txBody>
      </p:sp>
      <p:cxnSp>
        <p:nvCxnSpPr>
          <p:cNvPr id="39" name="直接连接符 38"/>
          <p:cNvCxnSpPr/>
          <p:nvPr userDrawn="1"/>
        </p:nvCxnSpPr>
        <p:spPr>
          <a:xfrm>
            <a:off x="667503" y="4839800"/>
            <a:ext cx="4932680" cy="0"/>
          </a:xfrm>
          <a:prstGeom prst="line">
            <a:avLst/>
          </a:prstGeom>
          <a:ln w="127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日期占位符 4"/>
          <p:cNvSpPr>
            <a:spLocks noGrp="1"/>
          </p:cNvSpPr>
          <p:nvPr>
            <p:ph type="dt" sz="half" idx="16"/>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pic>
        <p:nvPicPr>
          <p:cNvPr id="21" name="图片 2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60400" y="312015"/>
            <a:ext cx="1375700" cy="437285"/>
          </a:xfrm>
          <a:prstGeom prst="rect">
            <a:avLst/>
          </a:prstGeom>
        </p:spPr>
      </p:pic>
      <p:sp>
        <p:nvSpPr>
          <p:cNvPr id="20" name="文本占位符 28"/>
          <p:cNvSpPr>
            <a:spLocks noGrp="1"/>
          </p:cNvSpPr>
          <p:nvPr>
            <p:ph type="body" sz="quarter" idx="17" hasCustomPrompt="1"/>
          </p:nvPr>
        </p:nvSpPr>
        <p:spPr>
          <a:xfrm>
            <a:off x="667503" y="3641672"/>
            <a:ext cx="5798382" cy="286232"/>
          </a:xfrm>
          <a:prstGeom prst="rect">
            <a:avLst/>
          </a:prstGeom>
        </p:spPr>
        <p:txBody>
          <a:bodyPr lIns="0">
            <a:spAutoFit/>
          </a:bodyPr>
          <a:lstStyle>
            <a:lvl1pPr marL="0" indent="0">
              <a:lnSpc>
                <a:spcPct val="100000"/>
              </a:lnSpc>
              <a:buNone/>
              <a:defRPr sz="1200" spc="550" baseline="0">
                <a:solidFill>
                  <a:schemeClr val="bg1">
                    <a:lumMod val="75000"/>
                  </a:schemeClr>
                </a:solidFill>
                <a:latin typeface="+mj-lt"/>
              </a:defRPr>
            </a:lvl1pPr>
          </a:lstStyle>
          <a:p>
            <a:pPr lvl="0"/>
            <a:r>
              <a:rPr lang="en-US" altLang="zh-CN" dirty="0"/>
              <a:t>Supporting Your Text Here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本</a:t>
            </a:r>
            <a:r>
              <a:rPr kumimoji="0" lang="en-US" altLang="zh-CN"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模板正参与</a:t>
            </a:r>
            <a:endParaRPr kumimoji="0" lang="en-US" sz="18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dirty="0">
              <a:ln>
                <a:noFill/>
              </a:ln>
              <a:solidFill>
                <a:srgbClr val="0E5177"/>
              </a:solidFill>
              <a:effectLst/>
              <a:uLnTx/>
              <a:uFillTx/>
              <a:latin typeface="Segoe UI" panose="020B0502040204020203"/>
              <a:ea typeface="微软雅黑" panose="020B0503020204020204" charset="-122"/>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 </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第一届高校</a:t>
            </a:r>
            <a:r>
              <a:rPr kumimoji="0" lang="en-US" altLang="zh-CN" sz="16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模板设计大赛 </a:t>
            </a:r>
            <a:endParaRPr kumimoji="0" lang="en-US" sz="16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微信扫码</a:t>
            </a:r>
            <a:endParaRPr kumimoji="0" lang="en-US" altLang="zh-CN" sz="1800" b="0" i="0" u="none" strike="noStrike" kern="1200" cap="none" spc="15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来聆听模板作者</a:t>
            </a:r>
            <a:endParaRPr kumimoji="0" lang="en-US" altLang="zh-CN" sz="1800" b="0" i="0" u="none" strike="noStrike" kern="1200" cap="none" spc="15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设计灵感、制作思路</a:t>
            </a:r>
            <a:endParaRPr kumimoji="0" lang="en-US" sz="1800" b="0" i="0" u="none" strike="noStrike" kern="1200" cap="none" spc="15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活动主办：秋叶</a:t>
            </a:r>
            <a:r>
              <a:rPr kumimoji="0" lang="en-US" altLang="zh-CN" sz="1100" b="0" i="0" u="none" strike="noStrike" kern="1200" cap="none" spc="0" normalizeH="0" baseline="0" noProof="0" dirty="0">
                <a:ln>
                  <a:noFill/>
                </a:ln>
                <a:solidFill>
                  <a:prstClr val="white">
                    <a:lumMod val="75000"/>
                  </a:prstClr>
                </a:solidFill>
                <a:effectLst/>
                <a:uLnTx/>
                <a:uFillTx/>
                <a:latin typeface="微软雅黑" panose="020B0503020204020204" charset="-122"/>
                <a:ea typeface="微软雅黑" panose="020B0503020204020204" charset="-122"/>
                <a:cs typeface="+mn-cs"/>
              </a:rPr>
              <a:t>PPT</a:t>
            </a:r>
            <a:endParaRPr kumimoji="0" lang="en-US" sz="1100" b="0" i="0" u="none" strike="noStrike" kern="1200" cap="none" spc="0" normalizeH="0" baseline="0" noProof="0" dirty="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技术支持：微软听听文档</a:t>
            </a:r>
            <a:endParaRPr kumimoji="0" lang="en-US" sz="1100" b="0" i="0" u="none" strike="noStrike" kern="1200" cap="none" spc="0" normalizeH="0" baseline="0" noProof="0" dirty="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dirty="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dirty="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dirty="0" err="1">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dirty="0" err="1">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err="1">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a:alphaModFix amt="10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18" name="任意多边形: 形状 17"/>
          <p:cNvSpPr/>
          <p:nvPr userDrawn="1"/>
        </p:nvSpPr>
        <p:spPr>
          <a:xfrm>
            <a:off x="0" y="0"/>
            <a:ext cx="5953266" cy="6858000"/>
          </a:xfrm>
          <a:custGeom>
            <a:avLst/>
            <a:gdLst>
              <a:gd name="connsiteX0" fmla="*/ 0 w 5953266"/>
              <a:gd name="connsiteY0" fmla="*/ 0 h 6858000"/>
              <a:gd name="connsiteX1" fmla="*/ 4026732 w 5953266"/>
              <a:gd name="connsiteY1" fmla="*/ 0 h 6858000"/>
              <a:gd name="connsiteX2" fmla="*/ 4359910 w 5953266"/>
              <a:gd name="connsiteY2" fmla="*/ 252902 h 6858000"/>
              <a:gd name="connsiteX3" fmla="*/ 5953266 w 5953266"/>
              <a:gd name="connsiteY3" fmla="*/ 3682471 h 6858000"/>
              <a:gd name="connsiteX4" fmla="*/ 4670843 w 5953266"/>
              <a:gd name="connsiteY4" fmla="*/ 6825186 h 6858000"/>
              <a:gd name="connsiteX5" fmla="*/ 4635274 w 5953266"/>
              <a:gd name="connsiteY5" fmla="*/ 6858000 h 6858000"/>
              <a:gd name="connsiteX6" fmla="*/ 0 w 595326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53266" h="6858000">
                <a:moveTo>
                  <a:pt x="0" y="0"/>
                </a:moveTo>
                <a:lnTo>
                  <a:pt x="4026732" y="0"/>
                </a:lnTo>
                <a:lnTo>
                  <a:pt x="4359910" y="252902"/>
                </a:lnTo>
                <a:cubicBezTo>
                  <a:pt x="5333013" y="1068083"/>
                  <a:pt x="5953266" y="2301751"/>
                  <a:pt x="5953266" y="3682471"/>
                </a:cubicBezTo>
                <a:cubicBezTo>
                  <a:pt x="5953266" y="4909778"/>
                  <a:pt x="5463189" y="6020895"/>
                  <a:pt x="4670843" y="6825186"/>
                </a:cubicBezTo>
                <a:lnTo>
                  <a:pt x="4635274" y="6858000"/>
                </a:lnTo>
                <a:lnTo>
                  <a:pt x="0" y="6858000"/>
                </a:lnTo>
                <a:close/>
              </a:path>
            </a:pathLst>
          </a:custGeom>
          <a:solidFill>
            <a:schemeClr val="bg1">
              <a:alpha val="90000"/>
            </a:schemeClr>
          </a:solidFill>
          <a:ln w="1270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122" name="图片 121"/>
          <p:cNvPicPr>
            <a:picLocks noChangeAspect="1"/>
          </p:cNvPicPr>
          <p:nvPr userDrawn="1"/>
        </p:nvPicPr>
        <p:blipFill>
          <a:blip r:embed="rId3"/>
          <a:srcRect l="35649" t="16934" b="16934"/>
          <a:stretch>
            <a:fillRect/>
          </a:stretch>
        </p:blipFill>
        <p:spPr>
          <a:xfrm>
            <a:off x="2" y="0"/>
            <a:ext cx="6677201" cy="6858000"/>
          </a:xfrm>
          <a:custGeom>
            <a:avLst/>
            <a:gdLst>
              <a:gd name="connsiteX0" fmla="*/ 0 w 6677201"/>
              <a:gd name="connsiteY0" fmla="*/ 0 h 6858000"/>
              <a:gd name="connsiteX1" fmla="*/ 6677201 w 6677201"/>
              <a:gd name="connsiteY1" fmla="*/ 0 h 6858000"/>
              <a:gd name="connsiteX2" fmla="*/ 6677201 w 6677201"/>
              <a:gd name="connsiteY2" fmla="*/ 6858000 h 6858000"/>
              <a:gd name="connsiteX3" fmla="*/ 0 w 66772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77201" h="6858000">
                <a:moveTo>
                  <a:pt x="0" y="0"/>
                </a:moveTo>
                <a:lnTo>
                  <a:pt x="6677201" y="0"/>
                </a:lnTo>
                <a:lnTo>
                  <a:pt x="6677201" y="6858000"/>
                </a:lnTo>
                <a:lnTo>
                  <a:pt x="0" y="6858000"/>
                </a:lnTo>
                <a:close/>
              </a:path>
            </a:pathLst>
          </a:custGeom>
        </p:spPr>
      </p:pic>
      <p:pic>
        <p:nvPicPr>
          <p:cNvPr id="121" name="图片 120"/>
          <p:cNvPicPr/>
          <p:nvPr userDrawn="1"/>
        </p:nvPicPr>
        <p:blipFill>
          <a:blip r:embed="rId4" cstate="print">
            <a:alphaModFix amt="3000"/>
            <a:extLst>
              <a:ext uri="{28A0092B-C50C-407E-A947-70E740481C1C}">
                <a14:useLocalDpi xmlns:a14="http://schemas.microsoft.com/office/drawing/2010/main" val="0"/>
              </a:ext>
            </a:extLst>
          </a:blip>
          <a:srcRect l="33973" t="9127" b="14811"/>
          <a:stretch>
            <a:fillRect/>
          </a:stretch>
        </p:blipFill>
        <p:spPr>
          <a:xfrm>
            <a:off x="0" y="0"/>
            <a:ext cx="5953266" cy="6858000"/>
          </a:xfrm>
          <a:custGeom>
            <a:avLst/>
            <a:gdLst>
              <a:gd name="connsiteX0" fmla="*/ 0 w 5953266"/>
              <a:gd name="connsiteY0" fmla="*/ 0 h 6858000"/>
              <a:gd name="connsiteX1" fmla="*/ 5953266 w 5953266"/>
              <a:gd name="connsiteY1" fmla="*/ 0 h 6858000"/>
              <a:gd name="connsiteX2" fmla="*/ 5953266 w 5953266"/>
              <a:gd name="connsiteY2" fmla="*/ 6858000 h 6858000"/>
              <a:gd name="connsiteX3" fmla="*/ 0 w 595326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953266" h="6858000">
                <a:moveTo>
                  <a:pt x="0" y="0"/>
                </a:moveTo>
                <a:lnTo>
                  <a:pt x="5953266" y="0"/>
                </a:lnTo>
                <a:lnTo>
                  <a:pt x="5953266" y="6858000"/>
                </a:lnTo>
                <a:lnTo>
                  <a:pt x="0" y="6858000"/>
                </a:lnTo>
                <a:close/>
              </a:path>
            </a:pathLst>
          </a:custGeom>
        </p:spPr>
      </p:pic>
      <p:sp>
        <p:nvSpPr>
          <p:cNvPr id="9" name="矩形 8"/>
          <p:cNvSpPr/>
          <p:nvPr userDrawn="1"/>
        </p:nvSpPr>
        <p:spPr>
          <a:xfrm>
            <a:off x="2122934" y="3082752"/>
            <a:ext cx="2964273" cy="1107996"/>
          </a:xfrm>
          <a:prstGeom prst="rect">
            <a:avLst/>
          </a:prstGeom>
        </p:spPr>
        <p:txBody>
          <a:bodyPr wrap="none" lIns="0">
            <a:spAutoFit/>
          </a:bodyPr>
          <a:lstStyle/>
          <a:p>
            <a:pPr lvl="0" algn="ctr">
              <a:defRPr/>
            </a:pPr>
            <a:r>
              <a:rPr lang="en-US" altLang="zh-CN" sz="6600" dirty="0">
                <a:solidFill>
                  <a:schemeClr val="bg1">
                    <a:lumMod val="75000"/>
                  </a:schemeClr>
                </a:solidFill>
              </a:rPr>
              <a:t>content</a:t>
            </a:r>
            <a:endParaRPr lang="zh-CN" altLang="en-US" sz="6600" dirty="0">
              <a:solidFill>
                <a:schemeClr val="bg1">
                  <a:lumMod val="75000"/>
                </a:schemeClr>
              </a:solidFill>
            </a:endParaRPr>
          </a:p>
        </p:txBody>
      </p:sp>
      <p:sp>
        <p:nvSpPr>
          <p:cNvPr id="10" name="矩形 9"/>
          <p:cNvSpPr/>
          <p:nvPr userDrawn="1"/>
        </p:nvSpPr>
        <p:spPr>
          <a:xfrm>
            <a:off x="2214374" y="3872827"/>
            <a:ext cx="2325409" cy="2590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44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sp>
        <p:nvSpPr>
          <p:cNvPr id="11" name="文本框 10"/>
          <p:cNvSpPr txBox="1"/>
          <p:nvPr userDrawn="1"/>
        </p:nvSpPr>
        <p:spPr>
          <a:xfrm>
            <a:off x="2183589" y="2598003"/>
            <a:ext cx="1421481" cy="830997"/>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spc="0" normalizeH="0" baseline="0" noProof="0" dirty="0">
                <a:ln>
                  <a:noFill/>
                </a:ln>
                <a:solidFill>
                  <a:schemeClr val="accent1"/>
                </a:solidFill>
                <a:effectLst/>
                <a:uLnTx/>
                <a:uFillTx/>
                <a:latin typeface="微软雅黑" panose="020B0503020204020204" charset="-122"/>
                <a:ea typeface="微软雅黑" panose="020B0503020204020204" charset="-122"/>
                <a:cs typeface="+mn-cs"/>
              </a:rPr>
              <a:t>目录</a:t>
            </a:r>
          </a:p>
        </p:txBody>
      </p:sp>
      <p:sp>
        <p:nvSpPr>
          <p:cNvPr id="124" name="日期占位符 123"/>
          <p:cNvSpPr>
            <a:spLocks noGrp="1"/>
          </p:cNvSpPr>
          <p:nvPr>
            <p:ph type="dt" sz="half" idx="10"/>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pic>
        <p:nvPicPr>
          <p:cNvPr id="12" name="图片 11"/>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660400" y="31201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21" name="图片 20"/>
          <p:cNvPicPr>
            <a:picLocks noChangeAspect="1"/>
          </p:cNvPicPr>
          <p:nvPr userDrawn="1"/>
        </p:nvPicPr>
        <p:blipFill rotWithShape="1">
          <a:blip r:embed="rId2">
            <a:alphaModFix amt="15000"/>
            <a:extLst>
              <a:ext uri="{28A0092B-C50C-407E-A947-70E740481C1C}">
                <a14:useLocalDpi xmlns:a14="http://schemas.microsoft.com/office/drawing/2010/main" val="0"/>
              </a:ext>
            </a:extLst>
          </a:blip>
          <a:srcRect t="7878" r="37004" b="7878"/>
          <a:stretch>
            <a:fillRect/>
          </a:stretch>
        </p:blipFill>
        <p:spPr>
          <a:xfrm>
            <a:off x="4511550" y="0"/>
            <a:ext cx="7680450" cy="6858000"/>
          </a:xfrm>
          <a:prstGeom prst="rect">
            <a:avLst/>
          </a:prstGeom>
        </p:spPr>
      </p:pic>
      <p:sp>
        <p:nvSpPr>
          <p:cNvPr id="22" name="矩形 21"/>
          <p:cNvSpPr/>
          <p:nvPr userDrawn="1"/>
        </p:nvSpPr>
        <p:spPr>
          <a:xfrm>
            <a:off x="0" y="0"/>
            <a:ext cx="12192000" cy="6858000"/>
          </a:xfrm>
          <a:prstGeom prst="rect">
            <a:avLst/>
          </a:prstGeom>
          <a:gradFill flip="none" rotWithShape="1">
            <a:gsLst>
              <a:gs pos="35000">
                <a:schemeClr val="bg1"/>
              </a:gs>
              <a:gs pos="100000">
                <a:schemeClr val="bg1">
                  <a:alpha val="0"/>
                </a:schemeClr>
              </a:gs>
            </a:gsLst>
            <a:lin ang="0" scaled="1"/>
            <a:tileRect/>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3" name="图片 22"/>
          <p:cNvPicPr>
            <a:picLocks noChangeAspect="1"/>
          </p:cNvPicPr>
          <p:nvPr userDrawn="1"/>
        </p:nvPicPr>
        <p:blipFill rotWithShape="1">
          <a:blip r:embed="rId2">
            <a:extLst>
              <a:ext uri="{28A0092B-C50C-407E-A947-70E740481C1C}">
                <a14:useLocalDpi xmlns:a14="http://schemas.microsoft.com/office/drawing/2010/main" val="0"/>
              </a:ext>
            </a:extLst>
          </a:blip>
          <a:srcRect l="6898" t="7878" r="36982" b="7878"/>
          <a:stretch>
            <a:fillRect/>
          </a:stretch>
        </p:blipFill>
        <p:spPr>
          <a:xfrm>
            <a:off x="5349870" y="0"/>
            <a:ext cx="6842131" cy="6858000"/>
          </a:xfrm>
          <a:custGeom>
            <a:avLst/>
            <a:gdLst>
              <a:gd name="connsiteX0" fmla="*/ 3866540 w 6842131"/>
              <a:gd name="connsiteY0" fmla="*/ 0 h 6858000"/>
              <a:gd name="connsiteX1" fmla="*/ 6842131 w 6842131"/>
              <a:gd name="connsiteY1" fmla="*/ 0 h 6858000"/>
              <a:gd name="connsiteX2" fmla="*/ 6842131 w 6842131"/>
              <a:gd name="connsiteY2" fmla="*/ 2518051 h 6858000"/>
              <a:gd name="connsiteX3" fmla="*/ 4395268 w 6842131"/>
              <a:gd name="connsiteY3" fmla="*/ 6858000 h 6858000"/>
              <a:gd name="connsiteX4" fmla="*/ 0 w 6842131"/>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131" h="6858000">
                <a:moveTo>
                  <a:pt x="3866540" y="0"/>
                </a:moveTo>
                <a:lnTo>
                  <a:pt x="6842131" y="0"/>
                </a:lnTo>
                <a:lnTo>
                  <a:pt x="6842131" y="2518051"/>
                </a:lnTo>
                <a:lnTo>
                  <a:pt x="4395268" y="6858000"/>
                </a:lnTo>
                <a:lnTo>
                  <a:pt x="0" y="6858000"/>
                </a:lnTo>
                <a:close/>
              </a:path>
            </a:pathLst>
          </a:custGeom>
        </p:spPr>
      </p:pic>
      <p:grpSp>
        <p:nvGrpSpPr>
          <p:cNvPr id="31" name="组合 30"/>
          <p:cNvGrpSpPr/>
          <p:nvPr userDrawn="1"/>
        </p:nvGrpSpPr>
        <p:grpSpPr>
          <a:xfrm>
            <a:off x="5852864" y="578865"/>
            <a:ext cx="5910561" cy="8110350"/>
            <a:chOff x="5852864" y="578865"/>
            <a:chExt cx="5910561" cy="8110350"/>
          </a:xfrm>
        </p:grpSpPr>
        <p:sp>
          <p:nvSpPr>
            <p:cNvPr id="32" name="任意多边形: 形状 31"/>
            <p:cNvSpPr/>
            <p:nvPr/>
          </p:nvSpPr>
          <p:spPr>
            <a:xfrm rot="1764741">
              <a:off x="6434339" y="578865"/>
              <a:ext cx="5329086" cy="8110349"/>
            </a:xfrm>
            <a:custGeom>
              <a:avLst/>
              <a:gdLst>
                <a:gd name="connsiteX0" fmla="*/ 4907596 w 5329086"/>
                <a:gd name="connsiteY0" fmla="*/ 1735493 h 8110349"/>
                <a:gd name="connsiteX1" fmla="*/ 5329086 w 5329086"/>
                <a:gd name="connsiteY1" fmla="*/ 2483140 h 8110349"/>
                <a:gd name="connsiteX2" fmla="*/ 5329086 w 5329086"/>
                <a:gd name="connsiteY2" fmla="*/ 5106050 h 8110349"/>
                <a:gd name="connsiteX3" fmla="*/ 4907597 w 5329086"/>
                <a:gd name="connsiteY3" fmla="*/ 5343666 h 8110349"/>
                <a:gd name="connsiteX4" fmla="*/ 0 w 5329086"/>
                <a:gd name="connsiteY4" fmla="*/ 237617 h 8110349"/>
                <a:gd name="connsiteX5" fmla="*/ 421490 w 5329086"/>
                <a:gd name="connsiteY5" fmla="*/ 0 h 8110349"/>
                <a:gd name="connsiteX6" fmla="*/ 421489 w 5329086"/>
                <a:gd name="connsiteY6" fmla="*/ 7872732 h 8110349"/>
                <a:gd name="connsiteX7" fmla="*/ 0 w 5329086"/>
                <a:gd name="connsiteY7" fmla="*/ 8110349 h 811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29086" h="8110349">
                  <a:moveTo>
                    <a:pt x="4907596" y="1735493"/>
                  </a:moveTo>
                  <a:lnTo>
                    <a:pt x="5329086" y="2483140"/>
                  </a:lnTo>
                  <a:lnTo>
                    <a:pt x="5329086" y="5106050"/>
                  </a:lnTo>
                  <a:lnTo>
                    <a:pt x="4907597" y="5343666"/>
                  </a:lnTo>
                  <a:close/>
                  <a:moveTo>
                    <a:pt x="0" y="237617"/>
                  </a:moveTo>
                  <a:lnTo>
                    <a:pt x="421490" y="0"/>
                  </a:lnTo>
                  <a:lnTo>
                    <a:pt x="421489" y="7872732"/>
                  </a:lnTo>
                  <a:lnTo>
                    <a:pt x="0" y="811034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3" name="任意多边形: 形状 32"/>
            <p:cNvSpPr/>
            <p:nvPr/>
          </p:nvSpPr>
          <p:spPr>
            <a:xfrm rot="1764741">
              <a:off x="5852864" y="578866"/>
              <a:ext cx="5329086" cy="8110349"/>
            </a:xfrm>
            <a:custGeom>
              <a:avLst/>
              <a:gdLst>
                <a:gd name="connsiteX0" fmla="*/ 4907597 w 5329086"/>
                <a:gd name="connsiteY0" fmla="*/ 551447 h 8110349"/>
                <a:gd name="connsiteX1" fmla="*/ 5329086 w 5329086"/>
                <a:gd name="connsiteY1" fmla="*/ 1299093 h 8110349"/>
                <a:gd name="connsiteX2" fmla="*/ 5329086 w 5329086"/>
                <a:gd name="connsiteY2" fmla="*/ 5106050 h 8110349"/>
                <a:gd name="connsiteX3" fmla="*/ 4907596 w 5329086"/>
                <a:gd name="connsiteY3" fmla="*/ 5343667 h 8110349"/>
                <a:gd name="connsiteX4" fmla="*/ 0 w 5329086"/>
                <a:gd name="connsiteY4" fmla="*/ 237617 h 8110349"/>
                <a:gd name="connsiteX5" fmla="*/ 421489 w 5329086"/>
                <a:gd name="connsiteY5" fmla="*/ 0 h 8110349"/>
                <a:gd name="connsiteX6" fmla="*/ 421489 w 5329086"/>
                <a:gd name="connsiteY6" fmla="*/ 7872732 h 8110349"/>
                <a:gd name="connsiteX7" fmla="*/ 0 w 5329086"/>
                <a:gd name="connsiteY7" fmla="*/ 8110349 h 811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29086" h="8110349">
                  <a:moveTo>
                    <a:pt x="4907597" y="551447"/>
                  </a:moveTo>
                  <a:lnTo>
                    <a:pt x="5329086" y="1299093"/>
                  </a:lnTo>
                  <a:lnTo>
                    <a:pt x="5329086" y="5106050"/>
                  </a:lnTo>
                  <a:lnTo>
                    <a:pt x="4907596" y="5343667"/>
                  </a:lnTo>
                  <a:close/>
                  <a:moveTo>
                    <a:pt x="0" y="237617"/>
                  </a:moveTo>
                  <a:lnTo>
                    <a:pt x="421489" y="0"/>
                  </a:lnTo>
                  <a:lnTo>
                    <a:pt x="421489" y="7872732"/>
                  </a:lnTo>
                  <a:lnTo>
                    <a:pt x="0" y="811034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sp>
        <p:nvSpPr>
          <p:cNvPr id="45" name="文本占位符 44"/>
          <p:cNvSpPr>
            <a:spLocks noGrp="1"/>
          </p:cNvSpPr>
          <p:nvPr>
            <p:ph type="body" sz="quarter" idx="10" hasCustomPrompt="1"/>
          </p:nvPr>
        </p:nvSpPr>
        <p:spPr>
          <a:xfrm>
            <a:off x="-1" y="4189677"/>
            <a:ext cx="5368944" cy="725488"/>
          </a:xfrm>
          <a:prstGeom prst="rect">
            <a:avLst/>
          </a:prstGeom>
        </p:spPr>
        <p:txBody>
          <a:bodyPr lIns="0" rIns="90000">
            <a:noAutofit/>
          </a:bodyPr>
          <a:lstStyle>
            <a:lvl1pPr marL="0" indent="0" algn="ctr">
              <a:lnSpc>
                <a:spcPct val="100000"/>
              </a:lnSpc>
              <a:buNone/>
              <a:defRPr sz="4400" b="1" spc="100" baseline="0">
                <a:solidFill>
                  <a:schemeClr val="accent1"/>
                </a:solidFill>
                <a:latin typeface="+mj-ea"/>
                <a:ea typeface="+mj-ea"/>
              </a:defRPr>
            </a:lvl1pPr>
          </a:lstStyle>
          <a:p>
            <a:pPr lvl="0"/>
            <a:r>
              <a:rPr lang="zh-CN" altLang="en-US" dirty="0"/>
              <a:t>请输入你的节标题</a:t>
            </a:r>
          </a:p>
        </p:txBody>
      </p:sp>
      <p:sp>
        <p:nvSpPr>
          <p:cNvPr id="47" name="文本占位符 46"/>
          <p:cNvSpPr>
            <a:spLocks noGrp="1"/>
          </p:cNvSpPr>
          <p:nvPr>
            <p:ph type="body" sz="quarter" idx="11" hasCustomPrompt="1"/>
          </p:nvPr>
        </p:nvSpPr>
        <p:spPr>
          <a:xfrm>
            <a:off x="-1" y="4857350"/>
            <a:ext cx="5368944" cy="424732"/>
          </a:xfrm>
          <a:prstGeom prst="rect">
            <a:avLst/>
          </a:prstGeom>
        </p:spPr>
        <p:txBody>
          <a:bodyPr lIns="90000" anchor="ctr" anchorCtr="0">
            <a:noAutofit/>
          </a:bodyPr>
          <a:lstStyle>
            <a:lvl1pPr marL="0" indent="0" algn="ctr">
              <a:lnSpc>
                <a:spcPct val="100000"/>
              </a:lnSpc>
              <a:buNone/>
              <a:defRPr sz="1200" spc="500" baseline="0">
                <a:solidFill>
                  <a:schemeClr val="bg1">
                    <a:lumMod val="75000"/>
                  </a:schemeClr>
                </a:solidFill>
                <a:latin typeface="+mn-lt"/>
              </a:defRPr>
            </a:lvl1pPr>
          </a:lstStyle>
          <a:p>
            <a:pPr lvl="0"/>
            <a:r>
              <a:rPr lang="en-US" altLang="zh-CN" dirty="0"/>
              <a:t>Supporting Your Text Here</a:t>
            </a:r>
            <a:endParaRPr lang="zh-CN" altLang="en-US" dirty="0"/>
          </a:p>
        </p:txBody>
      </p:sp>
      <p:sp>
        <p:nvSpPr>
          <p:cNvPr id="4" name="日期占位符 3"/>
          <p:cNvSpPr>
            <a:spLocks noGrp="1"/>
          </p:cNvSpPr>
          <p:nvPr>
            <p:ph type="dt" sz="half" idx="12"/>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pic>
        <p:nvPicPr>
          <p:cNvPr id="12" name="图片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0400" y="31201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我介绍-1">
    <p:spTree>
      <p:nvGrpSpPr>
        <p:cNvPr id="1" name=""/>
        <p:cNvGrpSpPr/>
        <p:nvPr/>
      </p:nvGrpSpPr>
      <p:grpSpPr>
        <a:xfrm>
          <a:off x="0" y="0"/>
          <a:ext cx="0" cy="0"/>
          <a:chOff x="0" y="0"/>
          <a:chExt cx="0" cy="0"/>
        </a:xfrm>
      </p:grpSpPr>
      <p:pic>
        <p:nvPicPr>
          <p:cNvPr id="19" name="图片 18"/>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30" name="图片占位符 29"/>
          <p:cNvSpPr>
            <a:spLocks noGrp="1"/>
          </p:cNvSpPr>
          <p:nvPr>
            <p:ph type="pic" sz="quarter" idx="12"/>
          </p:nvPr>
        </p:nvSpPr>
        <p:spPr>
          <a:xfrm>
            <a:off x="2571074" y="1465802"/>
            <a:ext cx="3524926" cy="4336612"/>
          </a:xfrm>
          <a:custGeom>
            <a:avLst/>
            <a:gdLst>
              <a:gd name="connsiteX0" fmla="*/ 0 w 3524926"/>
              <a:gd name="connsiteY0" fmla="*/ 0 h 4326855"/>
              <a:gd name="connsiteX1" fmla="*/ 3524926 w 3524926"/>
              <a:gd name="connsiteY1" fmla="*/ 0 h 4326855"/>
              <a:gd name="connsiteX2" fmla="*/ 3524926 w 3524926"/>
              <a:gd name="connsiteY2" fmla="*/ 4326855 h 4326855"/>
              <a:gd name="connsiteX3" fmla="*/ 0 w 3524926"/>
              <a:gd name="connsiteY3" fmla="*/ 4326855 h 4326855"/>
            </a:gdLst>
            <a:ahLst/>
            <a:cxnLst>
              <a:cxn ang="0">
                <a:pos x="connsiteX0" y="connsiteY0"/>
              </a:cxn>
              <a:cxn ang="0">
                <a:pos x="connsiteX1" y="connsiteY1"/>
              </a:cxn>
              <a:cxn ang="0">
                <a:pos x="connsiteX2" y="connsiteY2"/>
              </a:cxn>
              <a:cxn ang="0">
                <a:pos x="connsiteX3" y="connsiteY3"/>
              </a:cxn>
            </a:cxnLst>
            <a:rect l="l" t="t" r="r" b="b"/>
            <a:pathLst>
              <a:path w="3524926" h="4326855">
                <a:moveTo>
                  <a:pt x="0" y="0"/>
                </a:moveTo>
                <a:lnTo>
                  <a:pt x="3524926" y="0"/>
                </a:lnTo>
                <a:lnTo>
                  <a:pt x="3524926" y="4326855"/>
                </a:lnTo>
                <a:lnTo>
                  <a:pt x="0" y="4326855"/>
                </a:lnTo>
                <a:close/>
              </a:path>
            </a:pathLst>
          </a:custGeom>
        </p:spPr>
        <p:txBody>
          <a:bodyPr wrap="square">
            <a:noAutofit/>
          </a:bodyPr>
          <a:lstStyle/>
          <a:p>
            <a:endParaRPr lang="zh-CN" altLang="en-US" dirty="0"/>
          </a:p>
        </p:txBody>
      </p:sp>
      <p:cxnSp>
        <p:nvCxnSpPr>
          <p:cNvPr id="21" name="直接连接符 20"/>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3" name="图片 2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grpSp>
        <p:nvGrpSpPr>
          <p:cNvPr id="25" name="组合 24"/>
          <p:cNvGrpSpPr/>
          <p:nvPr userDrawn="1"/>
        </p:nvGrpSpPr>
        <p:grpSpPr>
          <a:xfrm>
            <a:off x="660400" y="344681"/>
            <a:ext cx="384771" cy="384771"/>
            <a:chOff x="669869" y="597306"/>
            <a:chExt cx="409972" cy="409973"/>
          </a:xfrm>
        </p:grpSpPr>
        <p:sp>
          <p:nvSpPr>
            <p:cNvPr id="26"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7"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8"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68" name="文本占位符 67"/>
          <p:cNvSpPr>
            <a:spLocks noGrp="1"/>
          </p:cNvSpPr>
          <p:nvPr>
            <p:ph type="body" sz="quarter" idx="11" hasCustomPrompt="1"/>
          </p:nvPr>
        </p:nvSpPr>
        <p:spPr>
          <a:xfrm>
            <a:off x="1216933" y="347251"/>
            <a:ext cx="8920029" cy="402291"/>
          </a:xfrm>
          <a:prstGeom prst="rect">
            <a:avLst/>
          </a:prstGeom>
        </p:spPr>
        <p:txBody>
          <a:bodyPr lIns="0" tIns="4680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sp>
        <p:nvSpPr>
          <p:cNvPr id="16" name="文本框 15"/>
          <p:cNvSpPr txBox="1"/>
          <p:nvPr userDrawn="1"/>
        </p:nvSpPr>
        <p:spPr>
          <a:xfrm rot="16200000">
            <a:off x="-1272970" y="3259723"/>
            <a:ext cx="4113883" cy="338554"/>
          </a:xfrm>
          <a:prstGeom prst="rect">
            <a:avLst/>
          </a:prstGeom>
          <a:noFill/>
        </p:spPr>
        <p:txBody>
          <a:bodyPr wrap="square" rtlCol="0">
            <a:spAutoFit/>
          </a:bodyPr>
          <a:lstStyle/>
          <a:p>
            <a:r>
              <a:rPr lang="en-US" altLang="zh-CN" sz="1600" spc="800" dirty="0">
                <a:solidFill>
                  <a:schemeClr val="bg1">
                    <a:lumMod val="75000"/>
                  </a:schemeClr>
                </a:solidFill>
              </a:rPr>
              <a:t>Southeast University</a:t>
            </a:r>
            <a:endParaRPr lang="zh-CN" altLang="en-US" sz="1600" spc="800" dirty="0">
              <a:solidFill>
                <a:schemeClr val="bg1">
                  <a:lumMod val="75000"/>
                </a:schemeClr>
              </a:solidFill>
            </a:endParaRPr>
          </a:p>
        </p:txBody>
      </p:sp>
      <p:sp>
        <p:nvSpPr>
          <p:cNvPr id="36" name="文本占位符 6"/>
          <p:cNvSpPr>
            <a:spLocks noGrp="1"/>
          </p:cNvSpPr>
          <p:nvPr>
            <p:ph type="body" sz="quarter" idx="18" hasCustomPrompt="1"/>
          </p:nvPr>
        </p:nvSpPr>
        <p:spPr>
          <a:xfrm>
            <a:off x="6632171" y="1253531"/>
            <a:ext cx="4886729" cy="1200329"/>
          </a:xfrm>
          <a:prstGeom prst="rect">
            <a:avLst/>
          </a:prstGeom>
          <a:noFill/>
        </p:spPr>
        <p:txBody>
          <a:bodyPr wrap="square" rtlCol="0">
            <a:spAutoFit/>
          </a:bodyPr>
          <a:lstStyle>
            <a:lvl1pPr marL="0" indent="0" algn="r">
              <a:lnSpc>
                <a:spcPct val="100000"/>
              </a:lnSpc>
              <a:buNone/>
              <a:defRPr lang="zh-CN" altLang="en-US" sz="7200" i="1" dirty="0">
                <a:solidFill>
                  <a:schemeClr val="bg1">
                    <a:lumMod val="95000"/>
                  </a:schemeClr>
                </a:solidFill>
              </a:defRPr>
            </a:lvl1pPr>
          </a:lstStyle>
          <a:p>
            <a:pPr marL="0" lvl="0"/>
            <a:r>
              <a:rPr lang="en-US" altLang="zh-CN" dirty="0"/>
              <a:t>Your name</a:t>
            </a:r>
            <a:endParaRPr lang="zh-CN" altLang="en-US" dirty="0"/>
          </a:p>
        </p:txBody>
      </p:sp>
      <p:sp>
        <p:nvSpPr>
          <p:cNvPr id="12" name="文本占位符 11"/>
          <p:cNvSpPr>
            <a:spLocks noGrp="1"/>
          </p:cNvSpPr>
          <p:nvPr>
            <p:ph type="body" sz="quarter" idx="22" hasCustomPrompt="1"/>
          </p:nvPr>
        </p:nvSpPr>
        <p:spPr>
          <a:xfrm>
            <a:off x="7398196" y="3937575"/>
            <a:ext cx="3814536" cy="400110"/>
          </a:xfrm>
          <a:prstGeom prst="rect">
            <a:avLst/>
          </a:prstGeom>
        </p:spPr>
        <p:txBody>
          <a:bodyPr>
            <a:spAutoFit/>
          </a:bodyPr>
          <a:lstStyle>
            <a:lvl1pPr marL="0" indent="0">
              <a:lnSpc>
                <a:spcPct val="100000"/>
              </a:lnSpc>
              <a:buNone/>
              <a:defRPr sz="2000"/>
            </a:lvl1pPr>
          </a:lstStyle>
          <a:p>
            <a:pPr lvl="0"/>
            <a:r>
              <a:rPr lang="zh-CN" altLang="en-US" dirty="0"/>
              <a:t>简单地介绍一下自己吧</a:t>
            </a:r>
          </a:p>
        </p:txBody>
      </p:sp>
      <p:sp>
        <p:nvSpPr>
          <p:cNvPr id="40" name="文本占位符 11"/>
          <p:cNvSpPr>
            <a:spLocks noGrp="1"/>
          </p:cNvSpPr>
          <p:nvPr>
            <p:ph type="body" sz="quarter" idx="23" hasCustomPrompt="1"/>
          </p:nvPr>
        </p:nvSpPr>
        <p:spPr>
          <a:xfrm>
            <a:off x="7398196" y="4685329"/>
            <a:ext cx="3814536" cy="400110"/>
          </a:xfrm>
          <a:prstGeom prst="rect">
            <a:avLst/>
          </a:prstGeom>
        </p:spPr>
        <p:txBody>
          <a:bodyPr>
            <a:spAutoFit/>
          </a:bodyPr>
          <a:lstStyle>
            <a:lvl1pPr marL="0" indent="0">
              <a:lnSpc>
                <a:spcPct val="100000"/>
              </a:lnSpc>
              <a:buNone/>
              <a:defRPr sz="2000"/>
            </a:lvl1pPr>
          </a:lstStyle>
          <a:p>
            <a:pPr lvl="0"/>
            <a:r>
              <a:rPr lang="zh-CN" altLang="en-US" dirty="0"/>
              <a:t>简单地介绍一下自己吧</a:t>
            </a:r>
          </a:p>
        </p:txBody>
      </p:sp>
      <p:sp>
        <p:nvSpPr>
          <p:cNvPr id="41" name="文本占位符 11"/>
          <p:cNvSpPr>
            <a:spLocks noGrp="1"/>
          </p:cNvSpPr>
          <p:nvPr>
            <p:ph type="body" sz="quarter" idx="24" hasCustomPrompt="1"/>
          </p:nvPr>
        </p:nvSpPr>
        <p:spPr>
          <a:xfrm>
            <a:off x="7398196" y="5433083"/>
            <a:ext cx="3814536" cy="400110"/>
          </a:xfrm>
          <a:prstGeom prst="rect">
            <a:avLst/>
          </a:prstGeom>
        </p:spPr>
        <p:txBody>
          <a:bodyPr>
            <a:spAutoFit/>
          </a:bodyPr>
          <a:lstStyle>
            <a:lvl1pPr marL="0" indent="0">
              <a:lnSpc>
                <a:spcPct val="100000"/>
              </a:lnSpc>
              <a:buNone/>
              <a:defRPr sz="2000"/>
            </a:lvl1pPr>
          </a:lstStyle>
          <a:p>
            <a:pPr lvl="0"/>
            <a:r>
              <a:rPr lang="zh-CN" altLang="en-US" dirty="0"/>
              <a:t>简单地介绍一下自己吧</a:t>
            </a:r>
          </a:p>
        </p:txBody>
      </p:sp>
      <p:sp>
        <p:nvSpPr>
          <p:cNvPr id="35" name="文本占位符 6"/>
          <p:cNvSpPr>
            <a:spLocks noGrp="1"/>
          </p:cNvSpPr>
          <p:nvPr>
            <p:ph type="body" sz="quarter" idx="17" hasCustomPrompt="1"/>
          </p:nvPr>
        </p:nvSpPr>
        <p:spPr>
          <a:xfrm>
            <a:off x="6749903" y="2564527"/>
            <a:ext cx="3396528" cy="400110"/>
          </a:xfrm>
          <a:prstGeom prst="rect">
            <a:avLst/>
          </a:prstGeom>
          <a:noFill/>
        </p:spPr>
        <p:txBody>
          <a:bodyPr wrap="square" lIns="0" rtlCol="0">
            <a:spAutoFit/>
          </a:bodyPr>
          <a:lstStyle>
            <a:lvl1pPr marL="0" indent="0">
              <a:lnSpc>
                <a:spcPct val="100000"/>
              </a:lnSpc>
              <a:buNone/>
              <a:defRPr lang="zh-CN" altLang="en-US" b="1" dirty="0">
                <a:solidFill>
                  <a:schemeClr val="accent2"/>
                </a:solidFill>
              </a:defRPr>
            </a:lvl1pPr>
          </a:lstStyle>
          <a:p>
            <a:pPr marL="0" lvl="0"/>
            <a:r>
              <a:rPr lang="zh-CN" altLang="en-US" dirty="0"/>
              <a:t>你所在的院系 </a:t>
            </a:r>
            <a:r>
              <a:rPr lang="en-US" altLang="zh-CN" dirty="0"/>
              <a:t>/ </a:t>
            </a:r>
            <a:r>
              <a:rPr lang="zh-CN" altLang="en-US" dirty="0"/>
              <a:t>部门</a:t>
            </a:r>
          </a:p>
        </p:txBody>
      </p:sp>
      <p:sp>
        <p:nvSpPr>
          <p:cNvPr id="7" name="文本占位符 6"/>
          <p:cNvSpPr>
            <a:spLocks noGrp="1"/>
          </p:cNvSpPr>
          <p:nvPr>
            <p:ph type="body" sz="quarter" idx="16" hasCustomPrompt="1"/>
          </p:nvPr>
        </p:nvSpPr>
        <p:spPr>
          <a:xfrm>
            <a:off x="6749903" y="1812873"/>
            <a:ext cx="3088698" cy="769441"/>
          </a:xfrm>
          <a:prstGeom prst="rect">
            <a:avLst/>
          </a:prstGeom>
          <a:noFill/>
        </p:spPr>
        <p:txBody>
          <a:bodyPr wrap="square" lIns="0" rtlCol="0">
            <a:spAutoFit/>
          </a:bodyPr>
          <a:lstStyle>
            <a:lvl1pPr marL="0" indent="0">
              <a:lnSpc>
                <a:spcPct val="100000"/>
              </a:lnSpc>
              <a:buNone/>
              <a:defRPr lang="zh-CN" altLang="en-US" sz="4400" b="1" dirty="0">
                <a:solidFill>
                  <a:schemeClr val="accent1"/>
                </a:solidFill>
              </a:defRPr>
            </a:lvl1pPr>
          </a:lstStyle>
          <a:p>
            <a:pPr marL="0" lvl="0"/>
            <a:r>
              <a:rPr lang="zh-CN" altLang="en-US" dirty="0"/>
              <a:t>你的姓名</a:t>
            </a:r>
          </a:p>
        </p:txBody>
      </p:sp>
      <p:sp>
        <p:nvSpPr>
          <p:cNvPr id="4" name="日期占位符 3"/>
          <p:cNvSpPr>
            <a:spLocks noGrp="1"/>
          </p:cNvSpPr>
          <p:nvPr>
            <p:ph type="dt" sz="half" idx="25"/>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8" name="灯片编号占位符 7"/>
          <p:cNvSpPr>
            <a:spLocks noGrp="1"/>
          </p:cNvSpPr>
          <p:nvPr>
            <p:ph type="sldNum" sz="quarter" idx="27"/>
          </p:nvPr>
        </p:nvSpPr>
        <p:spPr/>
        <p:txBody>
          <a:bodyPr/>
          <a:lstStyle/>
          <a:p>
            <a:fld id="{C79ECAFE-A460-4E13-ABCB-32CAE6136244}" type="slidenum">
              <a:rPr lang="zh-CN" altLang="en-US" smtClean="0"/>
              <a:t>‹#›</a:t>
            </a:fld>
            <a:endParaRPr lang="zh-CN" altLang="en-US" dirty="0"/>
          </a:p>
        </p:txBody>
      </p:sp>
      <p:sp>
        <p:nvSpPr>
          <p:cNvPr id="22" name="矩形 21"/>
          <p:cNvSpPr/>
          <p:nvPr userDrawn="1"/>
        </p:nvSpPr>
        <p:spPr>
          <a:xfrm>
            <a:off x="5341519" y="3365304"/>
            <a:ext cx="2252502" cy="154113"/>
          </a:xfrm>
          <a:prstGeom prst="rect">
            <a:avLst/>
          </a:prstGeom>
          <a:gradFill>
            <a:gsLst>
              <a:gs pos="100000">
                <a:srgbClr val="FDA913"/>
              </a:gs>
              <a:gs pos="0">
                <a:schemeClr val="accent2">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我介绍-2">
    <p:spTree>
      <p:nvGrpSpPr>
        <p:cNvPr id="1" name=""/>
        <p:cNvGrpSpPr/>
        <p:nvPr/>
      </p:nvGrpSpPr>
      <p:grpSpPr>
        <a:xfrm>
          <a:off x="0" y="0"/>
          <a:ext cx="0" cy="0"/>
          <a:chOff x="0" y="0"/>
          <a:chExt cx="0" cy="0"/>
        </a:xfrm>
      </p:grpSpPr>
      <p:pic>
        <p:nvPicPr>
          <p:cNvPr id="28" name="图片 27"/>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pic>
        <p:nvPicPr>
          <p:cNvPr id="23" name="图片 22"/>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
        <p:nvSpPr>
          <p:cNvPr id="3" name="文本占位符 2"/>
          <p:cNvSpPr>
            <a:spLocks noGrp="1"/>
          </p:cNvSpPr>
          <p:nvPr>
            <p:ph type="body" sz="quarter" idx="25" hasCustomPrompt="1"/>
          </p:nvPr>
        </p:nvSpPr>
        <p:spPr>
          <a:xfrm>
            <a:off x="0" y="1093511"/>
            <a:ext cx="6400712" cy="1446550"/>
          </a:xfrm>
          <a:prstGeom prst="rect">
            <a:avLst/>
          </a:prstGeom>
          <a:noFill/>
        </p:spPr>
        <p:txBody>
          <a:bodyPr wrap="square" rtlCol="0">
            <a:spAutoFit/>
          </a:bodyPr>
          <a:lstStyle>
            <a:lvl1pPr algn="r">
              <a:defRPr kumimoji="0" lang="zh-CN" altLang="en-US" sz="8800" b="0" i="1" u="none" strike="noStrike" cap="none" spc="0" normalizeH="0" baseline="0" dirty="0">
                <a:ln>
                  <a:noFill/>
                </a:ln>
                <a:solidFill>
                  <a:schemeClr val="bg1">
                    <a:lumMod val="95000"/>
                  </a:schemeClr>
                </a:solidFill>
                <a:effectLst/>
                <a:uLnTx/>
                <a:uFillTx/>
                <a:latin typeface="Arial" panose="020B0604020202020204"/>
                <a:ea typeface="微软雅黑" panose="020B0503020204020204" charset="-122"/>
              </a:defRPr>
            </a:lvl1pPr>
          </a:lstStyle>
          <a:p>
            <a:pPr marL="0" marR="0" lvl="0" indent="0" fontAlgn="auto">
              <a:lnSpc>
                <a:spcPct val="100000"/>
              </a:lnSpc>
              <a:spcBef>
                <a:spcPts val="0"/>
              </a:spcBef>
              <a:spcAft>
                <a:spcPts val="0"/>
              </a:spcAft>
              <a:buClrTx/>
              <a:buSzTx/>
              <a:buFontTx/>
              <a:buNone/>
            </a:pPr>
            <a:r>
              <a:rPr lang="en-US" altLang="zh-CN" dirty="0"/>
              <a:t>Your name</a:t>
            </a:r>
            <a:endParaRPr lang="zh-CN" altLang="en-US" dirty="0"/>
          </a:p>
        </p:txBody>
      </p:sp>
      <p:sp>
        <p:nvSpPr>
          <p:cNvPr id="68"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sp>
        <p:nvSpPr>
          <p:cNvPr id="12" name="文本占位符 11"/>
          <p:cNvSpPr>
            <a:spLocks noGrp="1"/>
          </p:cNvSpPr>
          <p:nvPr>
            <p:ph type="body" sz="quarter" idx="22" hasCustomPrompt="1"/>
          </p:nvPr>
        </p:nvSpPr>
        <p:spPr>
          <a:xfrm>
            <a:off x="660400" y="3881451"/>
            <a:ext cx="3610645" cy="400110"/>
          </a:xfrm>
          <a:prstGeom prst="rect">
            <a:avLst/>
          </a:prstGeom>
        </p:spPr>
        <p:txBody>
          <a:bodyPr wrap="square">
            <a:spAutoFit/>
          </a:bodyPr>
          <a:lstStyle>
            <a:lvl1pPr marL="0" indent="0" algn="r">
              <a:lnSpc>
                <a:spcPct val="100000"/>
              </a:lnSpc>
              <a:buNone/>
              <a:defRPr sz="2000"/>
            </a:lvl1pPr>
          </a:lstStyle>
          <a:p>
            <a:pPr lvl="0"/>
            <a:r>
              <a:rPr lang="zh-CN" altLang="en-US" dirty="0"/>
              <a:t>简单地介绍一下自己吧</a:t>
            </a:r>
          </a:p>
        </p:txBody>
      </p:sp>
      <p:sp>
        <p:nvSpPr>
          <p:cNvPr id="40" name="文本占位符 11"/>
          <p:cNvSpPr>
            <a:spLocks noGrp="1"/>
          </p:cNvSpPr>
          <p:nvPr>
            <p:ph type="body" sz="quarter" idx="23" hasCustomPrompt="1"/>
          </p:nvPr>
        </p:nvSpPr>
        <p:spPr>
          <a:xfrm>
            <a:off x="660400" y="4685329"/>
            <a:ext cx="3610646" cy="400110"/>
          </a:xfrm>
          <a:prstGeom prst="rect">
            <a:avLst/>
          </a:prstGeom>
        </p:spPr>
        <p:txBody>
          <a:bodyPr wrap="square">
            <a:spAutoFit/>
          </a:bodyPr>
          <a:lstStyle>
            <a:lvl1pPr marL="0" indent="0" algn="r">
              <a:lnSpc>
                <a:spcPct val="100000"/>
              </a:lnSpc>
              <a:buNone/>
              <a:defRPr sz="2000"/>
            </a:lvl1pPr>
          </a:lstStyle>
          <a:p>
            <a:pPr lvl="0"/>
            <a:r>
              <a:rPr lang="zh-CN" altLang="en-US" dirty="0"/>
              <a:t>简单地介绍一下自己吧</a:t>
            </a:r>
          </a:p>
        </p:txBody>
      </p:sp>
      <p:sp>
        <p:nvSpPr>
          <p:cNvPr id="41" name="文本占位符 11"/>
          <p:cNvSpPr>
            <a:spLocks noGrp="1"/>
          </p:cNvSpPr>
          <p:nvPr>
            <p:ph type="body" sz="quarter" idx="24" hasCustomPrompt="1"/>
          </p:nvPr>
        </p:nvSpPr>
        <p:spPr>
          <a:xfrm>
            <a:off x="660400" y="5433083"/>
            <a:ext cx="3610646" cy="400110"/>
          </a:xfrm>
          <a:prstGeom prst="rect">
            <a:avLst/>
          </a:prstGeom>
        </p:spPr>
        <p:txBody>
          <a:bodyPr wrap="square">
            <a:spAutoFit/>
          </a:bodyPr>
          <a:lstStyle>
            <a:lvl1pPr marL="0" indent="0" algn="r">
              <a:lnSpc>
                <a:spcPct val="100000"/>
              </a:lnSpc>
              <a:buNone/>
              <a:defRPr sz="2000"/>
            </a:lvl1pPr>
          </a:lstStyle>
          <a:p>
            <a:pPr lvl="0"/>
            <a:r>
              <a:rPr lang="zh-CN" altLang="en-US" dirty="0"/>
              <a:t>简单地介绍一下自己吧</a:t>
            </a:r>
          </a:p>
        </p:txBody>
      </p:sp>
      <p:sp>
        <p:nvSpPr>
          <p:cNvPr id="52" name="文本占位符 6"/>
          <p:cNvSpPr>
            <a:spLocks noGrp="1"/>
          </p:cNvSpPr>
          <p:nvPr>
            <p:ph type="body" sz="quarter" idx="16" hasCustomPrompt="1"/>
          </p:nvPr>
        </p:nvSpPr>
        <p:spPr>
          <a:xfrm>
            <a:off x="2331720" y="2106802"/>
            <a:ext cx="3088698" cy="769441"/>
          </a:xfrm>
          <a:prstGeom prst="rect">
            <a:avLst/>
          </a:prstGeom>
          <a:noFill/>
        </p:spPr>
        <p:txBody>
          <a:bodyPr wrap="square" rIns="0" rtlCol="0">
            <a:spAutoFit/>
          </a:bodyPr>
          <a:lstStyle>
            <a:lvl1pPr marL="0" indent="0" algn="r">
              <a:lnSpc>
                <a:spcPct val="100000"/>
              </a:lnSpc>
              <a:buNone/>
              <a:defRPr lang="zh-CN" altLang="en-US" sz="4400" b="1" dirty="0">
                <a:solidFill>
                  <a:schemeClr val="accent1"/>
                </a:solidFill>
              </a:defRPr>
            </a:lvl1pPr>
          </a:lstStyle>
          <a:p>
            <a:pPr marL="0" lvl="0"/>
            <a:r>
              <a:rPr lang="zh-CN" altLang="en-US" dirty="0"/>
              <a:t>你的姓名</a:t>
            </a:r>
          </a:p>
        </p:txBody>
      </p:sp>
      <p:sp>
        <p:nvSpPr>
          <p:cNvPr id="53" name="文本占位符 6"/>
          <p:cNvSpPr>
            <a:spLocks noGrp="1"/>
          </p:cNvSpPr>
          <p:nvPr>
            <p:ph type="body" sz="quarter" idx="17" hasCustomPrompt="1"/>
          </p:nvPr>
        </p:nvSpPr>
        <p:spPr>
          <a:xfrm>
            <a:off x="1541828" y="3152034"/>
            <a:ext cx="3396528" cy="400110"/>
          </a:xfrm>
          <a:prstGeom prst="rect">
            <a:avLst/>
          </a:prstGeom>
          <a:noFill/>
        </p:spPr>
        <p:txBody>
          <a:bodyPr wrap="square" rIns="0" rtlCol="0">
            <a:spAutoFit/>
          </a:bodyPr>
          <a:lstStyle>
            <a:lvl1pPr marL="0" indent="0" algn="r">
              <a:lnSpc>
                <a:spcPct val="100000"/>
              </a:lnSpc>
              <a:buNone/>
              <a:defRPr lang="zh-CN" altLang="en-US" b="1" dirty="0">
                <a:solidFill>
                  <a:schemeClr val="accent2"/>
                </a:solidFill>
              </a:defRPr>
            </a:lvl1pPr>
          </a:lstStyle>
          <a:p>
            <a:pPr marL="0" lvl="0"/>
            <a:r>
              <a:rPr lang="zh-CN" altLang="en-US" dirty="0"/>
              <a:t>你所在的院系 </a:t>
            </a:r>
            <a:r>
              <a:rPr lang="en-US" altLang="zh-CN" dirty="0"/>
              <a:t>/ </a:t>
            </a:r>
            <a:r>
              <a:rPr lang="zh-CN" altLang="en-US" dirty="0"/>
              <a:t>部门</a:t>
            </a:r>
          </a:p>
        </p:txBody>
      </p:sp>
      <p:sp>
        <p:nvSpPr>
          <p:cNvPr id="33" name="图片占位符 32"/>
          <p:cNvSpPr>
            <a:spLocks noGrp="1"/>
          </p:cNvSpPr>
          <p:nvPr>
            <p:ph type="pic" sz="quarter" idx="12"/>
          </p:nvPr>
        </p:nvSpPr>
        <p:spPr>
          <a:xfrm>
            <a:off x="5131444" y="0"/>
            <a:ext cx="7060556" cy="6858000"/>
          </a:xfrm>
          <a:custGeom>
            <a:avLst/>
            <a:gdLst>
              <a:gd name="connsiteX0" fmla="*/ 2232141 w 7060556"/>
              <a:gd name="connsiteY0" fmla="*/ 0 h 6858000"/>
              <a:gd name="connsiteX1" fmla="*/ 7060556 w 7060556"/>
              <a:gd name="connsiteY1" fmla="*/ 0 h 6858000"/>
              <a:gd name="connsiteX2" fmla="*/ 7060556 w 7060556"/>
              <a:gd name="connsiteY2" fmla="*/ 6858000 h 6858000"/>
              <a:gd name="connsiteX3" fmla="*/ 659756 w 7060556"/>
              <a:gd name="connsiteY3" fmla="*/ 6858000 h 6858000"/>
              <a:gd name="connsiteX4" fmla="*/ 0 w 7060556"/>
              <a:gd name="connsiteY4" fmla="*/ 5318567 h 6858000"/>
              <a:gd name="connsiteX5" fmla="*/ 2076565 w 7060556"/>
              <a:gd name="connsiteY5" fmla="*/ 34199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60556" h="6858000">
                <a:moveTo>
                  <a:pt x="2232141" y="0"/>
                </a:moveTo>
                <a:lnTo>
                  <a:pt x="7060556" y="0"/>
                </a:lnTo>
                <a:lnTo>
                  <a:pt x="7060556" y="6858000"/>
                </a:lnTo>
                <a:lnTo>
                  <a:pt x="659756" y="6858000"/>
                </a:lnTo>
                <a:lnTo>
                  <a:pt x="0" y="5318567"/>
                </a:lnTo>
                <a:cubicBezTo>
                  <a:pt x="292020" y="4312534"/>
                  <a:pt x="1148983" y="2384867"/>
                  <a:pt x="2076565" y="341996"/>
                </a:cubicBezTo>
                <a:close/>
              </a:path>
            </a:pathLst>
          </a:custGeom>
        </p:spPr>
        <p:txBody>
          <a:bodyPr wrap="square">
            <a:noAutofit/>
          </a:bodyPr>
          <a:lstStyle/>
          <a:p>
            <a:endParaRPr lang="zh-CN" altLang="en-US" dirty="0"/>
          </a:p>
        </p:txBody>
      </p:sp>
      <p:grpSp>
        <p:nvGrpSpPr>
          <p:cNvPr id="24" name="组合 23"/>
          <p:cNvGrpSpPr/>
          <p:nvPr userDrawn="1"/>
        </p:nvGrpSpPr>
        <p:grpSpPr>
          <a:xfrm>
            <a:off x="660400" y="344681"/>
            <a:ext cx="384771" cy="384771"/>
            <a:chOff x="669869" y="597306"/>
            <a:chExt cx="409972" cy="409973"/>
          </a:xfrm>
        </p:grpSpPr>
        <p:sp>
          <p:nvSpPr>
            <p:cNvPr id="29"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0"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1"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5" name="日期占位符 4"/>
          <p:cNvSpPr>
            <a:spLocks noGrp="1"/>
          </p:cNvSpPr>
          <p:nvPr>
            <p:ph type="dt" sz="half" idx="26"/>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8" name="灯片编号占位符 7"/>
          <p:cNvSpPr>
            <a:spLocks noGrp="1"/>
          </p:cNvSpPr>
          <p:nvPr>
            <p:ph type="sldNum" sz="quarter" idx="28"/>
          </p:nvPr>
        </p:nvSpPr>
        <p:spPr/>
        <p:txBody>
          <a:bodyPr/>
          <a:lstStyle/>
          <a:p>
            <a:fld id="{C79ECAFE-A460-4E13-ABCB-32CAE6136244}" type="slidenum">
              <a:rPr lang="zh-CN" altLang="en-US" smtClean="0"/>
              <a:t>‹#›</a:t>
            </a:fld>
            <a:endParaRPr lang="zh-CN" altLang="en-US" dirty="0"/>
          </a:p>
        </p:txBody>
      </p:sp>
      <p:cxnSp>
        <p:nvCxnSpPr>
          <p:cNvPr id="18" name="直接连接符 17"/>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介绍内容拓展-1">
    <p:spTree>
      <p:nvGrpSpPr>
        <p:cNvPr id="1" name=""/>
        <p:cNvGrpSpPr/>
        <p:nvPr/>
      </p:nvGrpSpPr>
      <p:grpSpPr>
        <a:xfrm>
          <a:off x="0" y="0"/>
          <a:ext cx="0" cy="0"/>
          <a:chOff x="0" y="0"/>
          <a:chExt cx="0" cy="0"/>
        </a:xfrm>
      </p:grpSpPr>
      <p:pic>
        <p:nvPicPr>
          <p:cNvPr id="36" name="图片 35"/>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3" name="文本框 2"/>
          <p:cNvSpPr txBox="1"/>
          <p:nvPr userDrawn="1"/>
        </p:nvSpPr>
        <p:spPr>
          <a:xfrm>
            <a:off x="660400" y="1383671"/>
            <a:ext cx="5001787" cy="1323439"/>
          </a:xfrm>
          <a:prstGeom prst="rect">
            <a:avLst/>
          </a:prstGeom>
          <a:noFill/>
        </p:spPr>
        <p:txBody>
          <a:bodyPr wrap="square" lIns="0" rtlCol="0">
            <a:spAutoFit/>
          </a:bodyPr>
          <a:lstStyle/>
          <a:p>
            <a:r>
              <a:rPr lang="en-US" altLang="zh-CN" sz="8000" i="1" dirty="0">
                <a:solidFill>
                  <a:schemeClr val="bg1">
                    <a:lumMod val="95000"/>
                  </a:schemeClr>
                </a:solidFill>
              </a:rPr>
              <a:t>Our team</a:t>
            </a:r>
            <a:endParaRPr lang="zh-CN" altLang="en-US" sz="8000" i="1" dirty="0">
              <a:solidFill>
                <a:schemeClr val="bg1">
                  <a:lumMod val="95000"/>
                </a:schemeClr>
              </a:solidFill>
            </a:endParaRPr>
          </a:p>
        </p:txBody>
      </p:sp>
      <p:sp>
        <p:nvSpPr>
          <p:cNvPr id="32" name="图片占位符 31"/>
          <p:cNvSpPr>
            <a:spLocks noGrp="1"/>
          </p:cNvSpPr>
          <p:nvPr>
            <p:ph type="pic" sz="quarter" idx="31"/>
          </p:nvPr>
        </p:nvSpPr>
        <p:spPr>
          <a:xfrm>
            <a:off x="5792230" y="1461189"/>
            <a:ext cx="1908733" cy="3364810"/>
          </a:xfrm>
          <a:custGeom>
            <a:avLst/>
            <a:gdLst>
              <a:gd name="connsiteX0" fmla="*/ 0 w 1908733"/>
              <a:gd name="connsiteY0" fmla="*/ 0 h 3364810"/>
              <a:gd name="connsiteX1" fmla="*/ 1908733 w 1908733"/>
              <a:gd name="connsiteY1" fmla="*/ 0 h 3364810"/>
              <a:gd name="connsiteX2" fmla="*/ 1908733 w 1908733"/>
              <a:gd name="connsiteY2" fmla="*/ 3364810 h 3364810"/>
              <a:gd name="connsiteX3" fmla="*/ 0 w 1908733"/>
              <a:gd name="connsiteY3" fmla="*/ 3364810 h 3364810"/>
            </a:gdLst>
            <a:ahLst/>
            <a:cxnLst>
              <a:cxn ang="0">
                <a:pos x="connsiteX0" y="connsiteY0"/>
              </a:cxn>
              <a:cxn ang="0">
                <a:pos x="connsiteX1" y="connsiteY1"/>
              </a:cxn>
              <a:cxn ang="0">
                <a:pos x="connsiteX2" y="connsiteY2"/>
              </a:cxn>
              <a:cxn ang="0">
                <a:pos x="connsiteX3" y="connsiteY3"/>
              </a:cxn>
            </a:cxnLst>
            <a:rect l="l" t="t" r="r" b="b"/>
            <a:pathLst>
              <a:path w="1908733" h="3364810">
                <a:moveTo>
                  <a:pt x="0" y="0"/>
                </a:moveTo>
                <a:lnTo>
                  <a:pt x="1908733" y="0"/>
                </a:lnTo>
                <a:lnTo>
                  <a:pt x="1908733" y="3364810"/>
                </a:lnTo>
                <a:lnTo>
                  <a:pt x="0" y="3364810"/>
                </a:lnTo>
                <a:close/>
              </a:path>
            </a:pathLst>
          </a:custGeom>
        </p:spPr>
        <p:txBody>
          <a:bodyPr wrap="square">
            <a:noAutofit/>
          </a:bodyPr>
          <a:lstStyle/>
          <a:p>
            <a:endParaRPr lang="zh-CN" altLang="en-US"/>
          </a:p>
        </p:txBody>
      </p:sp>
      <p:sp>
        <p:nvSpPr>
          <p:cNvPr id="8"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grpSp>
        <p:nvGrpSpPr>
          <p:cNvPr id="9" name="组合 8"/>
          <p:cNvGrpSpPr/>
          <p:nvPr userDrawn="1"/>
        </p:nvGrpSpPr>
        <p:grpSpPr>
          <a:xfrm>
            <a:off x="660400" y="344681"/>
            <a:ext cx="384771" cy="384771"/>
            <a:chOff x="669869" y="597306"/>
            <a:chExt cx="409972" cy="409973"/>
          </a:xfrm>
        </p:grpSpPr>
        <p:sp>
          <p:nvSpPr>
            <p:cNvPr id="10"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13" name="日期占位符 4"/>
          <p:cNvSpPr>
            <a:spLocks noGrp="1"/>
          </p:cNvSpPr>
          <p:nvPr>
            <p:ph type="dt" sz="half" idx="26"/>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14" name="灯片编号占位符 7"/>
          <p:cNvSpPr>
            <a:spLocks noGrp="1"/>
          </p:cNvSpPr>
          <p:nvPr>
            <p:ph type="sldNum" sz="quarter" idx="28"/>
          </p:nvPr>
        </p:nvSpPr>
        <p:spPr>
          <a:xfrm>
            <a:off x="8775700" y="6235702"/>
            <a:ext cx="2743200" cy="365125"/>
          </a:xfrm>
        </p:spPr>
        <p:txBody>
          <a:bodyPr/>
          <a:lstStyle/>
          <a:p>
            <a:fld id="{C79ECAFE-A460-4E13-ABCB-32CAE6136244}" type="slidenum">
              <a:rPr lang="zh-CN" altLang="en-US" smtClean="0"/>
              <a:t>‹#›</a:t>
            </a:fld>
            <a:endParaRPr lang="zh-CN" altLang="en-US" dirty="0"/>
          </a:p>
        </p:txBody>
      </p:sp>
      <p:sp>
        <p:nvSpPr>
          <p:cNvPr id="27" name="文本占位符 26"/>
          <p:cNvSpPr>
            <a:spLocks noGrp="1"/>
          </p:cNvSpPr>
          <p:nvPr>
            <p:ph type="body" sz="quarter" idx="29" hasCustomPrompt="1"/>
          </p:nvPr>
        </p:nvSpPr>
        <p:spPr>
          <a:xfrm>
            <a:off x="1019067" y="2170482"/>
            <a:ext cx="3982720" cy="584775"/>
          </a:xfrm>
        </p:spPr>
        <p:txBody>
          <a:bodyPr lIns="0">
            <a:spAutoFit/>
          </a:bodyPr>
          <a:lstStyle>
            <a:lvl1pPr marL="0" indent="0">
              <a:lnSpc>
                <a:spcPct val="100000"/>
              </a:lnSpc>
              <a:buNone/>
              <a:defRPr sz="3200" b="1">
                <a:solidFill>
                  <a:schemeClr val="accent1"/>
                </a:solidFill>
              </a:defRPr>
            </a:lvl1pPr>
          </a:lstStyle>
          <a:p>
            <a:pPr lvl="0"/>
            <a:r>
              <a:rPr lang="zh-CN" altLang="en-US" dirty="0"/>
              <a:t>请输入你的团队名</a:t>
            </a:r>
          </a:p>
        </p:txBody>
      </p:sp>
      <p:sp>
        <p:nvSpPr>
          <p:cNvPr id="29" name="文本占位符 28"/>
          <p:cNvSpPr>
            <a:spLocks noGrp="1"/>
          </p:cNvSpPr>
          <p:nvPr>
            <p:ph type="body" sz="quarter" idx="30" hasCustomPrompt="1"/>
          </p:nvPr>
        </p:nvSpPr>
        <p:spPr>
          <a:xfrm>
            <a:off x="1019067" y="3119036"/>
            <a:ext cx="3982720" cy="1706963"/>
          </a:xfrm>
        </p:spPr>
        <p:txBody>
          <a:bodyPr wrap="square" lIns="0">
            <a:noAutofit/>
          </a:bodyPr>
          <a:lstStyle>
            <a:lvl1pPr marL="0" indent="0">
              <a:buNone/>
              <a:defRPr sz="1800"/>
            </a:lvl1pPr>
          </a:lstStyle>
          <a:p>
            <a:pPr lvl="0"/>
            <a:r>
              <a:rPr lang="zh-CN" altLang="en-US" dirty="0"/>
              <a:t>请输入你的团队介绍</a:t>
            </a:r>
          </a:p>
        </p:txBody>
      </p:sp>
      <p:sp>
        <p:nvSpPr>
          <p:cNvPr id="33" name="图片占位符 32"/>
          <p:cNvSpPr>
            <a:spLocks noGrp="1"/>
          </p:cNvSpPr>
          <p:nvPr>
            <p:ph type="pic" sz="quarter" idx="32"/>
          </p:nvPr>
        </p:nvSpPr>
        <p:spPr>
          <a:xfrm>
            <a:off x="7700964" y="1461189"/>
            <a:ext cx="1908733" cy="3364810"/>
          </a:xfrm>
          <a:custGeom>
            <a:avLst/>
            <a:gdLst>
              <a:gd name="connsiteX0" fmla="*/ 0 w 1908733"/>
              <a:gd name="connsiteY0" fmla="*/ 0 h 3364810"/>
              <a:gd name="connsiteX1" fmla="*/ 1908733 w 1908733"/>
              <a:gd name="connsiteY1" fmla="*/ 0 h 3364810"/>
              <a:gd name="connsiteX2" fmla="*/ 1908733 w 1908733"/>
              <a:gd name="connsiteY2" fmla="*/ 3364810 h 3364810"/>
              <a:gd name="connsiteX3" fmla="*/ 0 w 1908733"/>
              <a:gd name="connsiteY3" fmla="*/ 3364810 h 3364810"/>
            </a:gdLst>
            <a:ahLst/>
            <a:cxnLst>
              <a:cxn ang="0">
                <a:pos x="connsiteX0" y="connsiteY0"/>
              </a:cxn>
              <a:cxn ang="0">
                <a:pos x="connsiteX1" y="connsiteY1"/>
              </a:cxn>
              <a:cxn ang="0">
                <a:pos x="connsiteX2" y="connsiteY2"/>
              </a:cxn>
              <a:cxn ang="0">
                <a:pos x="connsiteX3" y="connsiteY3"/>
              </a:cxn>
            </a:cxnLst>
            <a:rect l="l" t="t" r="r" b="b"/>
            <a:pathLst>
              <a:path w="1908733" h="3364810">
                <a:moveTo>
                  <a:pt x="0" y="0"/>
                </a:moveTo>
                <a:lnTo>
                  <a:pt x="1908733" y="0"/>
                </a:lnTo>
                <a:lnTo>
                  <a:pt x="1908733" y="3364810"/>
                </a:lnTo>
                <a:lnTo>
                  <a:pt x="0" y="3364810"/>
                </a:lnTo>
                <a:close/>
              </a:path>
            </a:pathLst>
          </a:custGeom>
        </p:spPr>
        <p:txBody>
          <a:bodyPr wrap="square">
            <a:noAutofit/>
          </a:bodyPr>
          <a:lstStyle/>
          <a:p>
            <a:endParaRPr lang="zh-CN" altLang="en-US"/>
          </a:p>
        </p:txBody>
      </p:sp>
      <p:sp>
        <p:nvSpPr>
          <p:cNvPr id="34" name="图片占位符 33"/>
          <p:cNvSpPr>
            <a:spLocks noGrp="1"/>
          </p:cNvSpPr>
          <p:nvPr>
            <p:ph type="pic" sz="quarter" idx="33"/>
          </p:nvPr>
        </p:nvSpPr>
        <p:spPr>
          <a:xfrm>
            <a:off x="9609697" y="1461189"/>
            <a:ext cx="1908733" cy="3364810"/>
          </a:xfrm>
          <a:custGeom>
            <a:avLst/>
            <a:gdLst>
              <a:gd name="connsiteX0" fmla="*/ 0 w 1908733"/>
              <a:gd name="connsiteY0" fmla="*/ 0 h 3364810"/>
              <a:gd name="connsiteX1" fmla="*/ 1908733 w 1908733"/>
              <a:gd name="connsiteY1" fmla="*/ 0 h 3364810"/>
              <a:gd name="connsiteX2" fmla="*/ 1908733 w 1908733"/>
              <a:gd name="connsiteY2" fmla="*/ 3364810 h 3364810"/>
              <a:gd name="connsiteX3" fmla="*/ 0 w 1908733"/>
              <a:gd name="connsiteY3" fmla="*/ 3364810 h 3364810"/>
            </a:gdLst>
            <a:ahLst/>
            <a:cxnLst>
              <a:cxn ang="0">
                <a:pos x="connsiteX0" y="connsiteY0"/>
              </a:cxn>
              <a:cxn ang="0">
                <a:pos x="connsiteX1" y="connsiteY1"/>
              </a:cxn>
              <a:cxn ang="0">
                <a:pos x="connsiteX2" y="connsiteY2"/>
              </a:cxn>
              <a:cxn ang="0">
                <a:pos x="connsiteX3" y="connsiteY3"/>
              </a:cxn>
            </a:cxnLst>
            <a:rect l="l" t="t" r="r" b="b"/>
            <a:pathLst>
              <a:path w="1908733" h="3364810">
                <a:moveTo>
                  <a:pt x="0" y="0"/>
                </a:moveTo>
                <a:lnTo>
                  <a:pt x="1908733" y="0"/>
                </a:lnTo>
                <a:lnTo>
                  <a:pt x="1908733" y="3364810"/>
                </a:lnTo>
                <a:lnTo>
                  <a:pt x="0" y="3364810"/>
                </a:lnTo>
                <a:close/>
              </a:path>
            </a:pathLst>
          </a:custGeom>
        </p:spPr>
        <p:txBody>
          <a:bodyPr wrap="square">
            <a:noAutofit/>
          </a:bodyPr>
          <a:lstStyle/>
          <a:p>
            <a:endParaRPr lang="zh-CN" altLang="en-US"/>
          </a:p>
        </p:txBody>
      </p:sp>
      <p:sp>
        <p:nvSpPr>
          <p:cNvPr id="25" name="文本占位符 11"/>
          <p:cNvSpPr>
            <a:spLocks noGrp="1"/>
          </p:cNvSpPr>
          <p:nvPr>
            <p:ph type="body" sz="quarter" idx="22" hasCustomPrompt="1"/>
          </p:nvPr>
        </p:nvSpPr>
        <p:spPr>
          <a:xfrm>
            <a:off x="5792309" y="5510702"/>
            <a:ext cx="1908733" cy="623397"/>
          </a:xfrm>
          <a:prstGeom prst="rect">
            <a:avLst/>
          </a:prstGeom>
        </p:spPr>
        <p:txBody>
          <a:bodyPr>
            <a:noAutofit/>
          </a:bodyPr>
          <a:lstStyle>
            <a:lvl1pPr marL="0" indent="0" algn="ctr">
              <a:lnSpc>
                <a:spcPct val="100000"/>
              </a:lnSpc>
              <a:buNone/>
              <a:defRPr sz="1800"/>
            </a:lvl1pPr>
          </a:lstStyle>
          <a:p>
            <a:pPr lvl="0"/>
            <a:r>
              <a:rPr lang="zh-CN" altLang="en-US" dirty="0"/>
              <a:t>简单介绍一下</a:t>
            </a:r>
            <a:r>
              <a:rPr lang="en-US" altLang="zh-CN" dirty="0"/>
              <a:t>ta</a:t>
            </a:r>
            <a:endParaRPr lang="zh-CN" altLang="en-US" dirty="0"/>
          </a:p>
        </p:txBody>
      </p:sp>
      <p:sp>
        <p:nvSpPr>
          <p:cNvPr id="26" name="文本占位符 11"/>
          <p:cNvSpPr>
            <a:spLocks noGrp="1"/>
          </p:cNvSpPr>
          <p:nvPr>
            <p:ph type="body" sz="quarter" idx="34" hasCustomPrompt="1"/>
          </p:nvPr>
        </p:nvSpPr>
        <p:spPr>
          <a:xfrm>
            <a:off x="7700964" y="5510702"/>
            <a:ext cx="1908733" cy="623397"/>
          </a:xfrm>
          <a:prstGeom prst="rect">
            <a:avLst/>
          </a:prstGeom>
        </p:spPr>
        <p:txBody>
          <a:bodyPr>
            <a:noAutofit/>
          </a:bodyPr>
          <a:lstStyle>
            <a:lvl1pPr marL="0" indent="0" algn="ctr">
              <a:lnSpc>
                <a:spcPct val="100000"/>
              </a:lnSpc>
              <a:buNone/>
              <a:defRPr sz="1800"/>
            </a:lvl1pPr>
          </a:lstStyle>
          <a:p>
            <a:pPr lvl="0"/>
            <a:r>
              <a:rPr lang="zh-CN" altLang="en-US" dirty="0"/>
              <a:t>简单介绍一下</a:t>
            </a:r>
            <a:r>
              <a:rPr lang="en-US" altLang="zh-CN" dirty="0"/>
              <a:t>ta</a:t>
            </a:r>
            <a:endParaRPr lang="zh-CN" altLang="en-US" dirty="0"/>
          </a:p>
        </p:txBody>
      </p:sp>
      <p:sp>
        <p:nvSpPr>
          <p:cNvPr id="28" name="文本占位符 11"/>
          <p:cNvSpPr>
            <a:spLocks noGrp="1"/>
          </p:cNvSpPr>
          <p:nvPr>
            <p:ph type="body" sz="quarter" idx="35" hasCustomPrompt="1"/>
          </p:nvPr>
        </p:nvSpPr>
        <p:spPr>
          <a:xfrm>
            <a:off x="9609619" y="5510702"/>
            <a:ext cx="1908733" cy="623397"/>
          </a:xfrm>
          <a:prstGeom prst="rect">
            <a:avLst/>
          </a:prstGeom>
        </p:spPr>
        <p:txBody>
          <a:bodyPr>
            <a:noAutofit/>
          </a:bodyPr>
          <a:lstStyle>
            <a:lvl1pPr marL="0" indent="0" algn="ctr">
              <a:lnSpc>
                <a:spcPct val="100000"/>
              </a:lnSpc>
              <a:buNone/>
              <a:defRPr sz="1800"/>
            </a:lvl1pPr>
          </a:lstStyle>
          <a:p>
            <a:pPr lvl="0"/>
            <a:r>
              <a:rPr lang="zh-CN" altLang="en-US" dirty="0"/>
              <a:t>简单介绍一下</a:t>
            </a:r>
            <a:r>
              <a:rPr lang="en-US" altLang="zh-CN" dirty="0"/>
              <a:t>ta</a:t>
            </a:r>
            <a:endParaRPr lang="zh-CN" altLang="en-US" dirty="0"/>
          </a:p>
        </p:txBody>
      </p:sp>
      <p:sp>
        <p:nvSpPr>
          <p:cNvPr id="30" name="文本占位符 11"/>
          <p:cNvSpPr>
            <a:spLocks noGrp="1"/>
          </p:cNvSpPr>
          <p:nvPr>
            <p:ph type="body" sz="quarter" idx="36" hasCustomPrompt="1"/>
          </p:nvPr>
        </p:nvSpPr>
        <p:spPr>
          <a:xfrm>
            <a:off x="5792387" y="5105677"/>
            <a:ext cx="1908733" cy="400110"/>
          </a:xfrm>
          <a:prstGeom prst="rect">
            <a:avLst/>
          </a:prstGeom>
        </p:spPr>
        <p:txBody>
          <a:bodyPr>
            <a:spAutoFit/>
          </a:bodyPr>
          <a:lstStyle>
            <a:lvl1pPr marL="0" indent="0" algn="ctr">
              <a:lnSpc>
                <a:spcPct val="100000"/>
              </a:lnSpc>
              <a:buNone/>
              <a:defRPr sz="2000" b="1">
                <a:solidFill>
                  <a:schemeClr val="accent1"/>
                </a:solidFill>
              </a:defRPr>
            </a:lvl1pPr>
          </a:lstStyle>
          <a:p>
            <a:pPr lvl="0"/>
            <a:r>
              <a:rPr lang="zh-CN" altLang="en-US" dirty="0"/>
              <a:t>团队成员</a:t>
            </a:r>
            <a:r>
              <a:rPr lang="en-US" altLang="zh-CN" dirty="0"/>
              <a:t>1</a:t>
            </a:r>
            <a:endParaRPr lang="zh-CN" altLang="en-US" dirty="0"/>
          </a:p>
        </p:txBody>
      </p:sp>
      <p:sp>
        <p:nvSpPr>
          <p:cNvPr id="31" name="文本占位符 11"/>
          <p:cNvSpPr>
            <a:spLocks noGrp="1"/>
          </p:cNvSpPr>
          <p:nvPr>
            <p:ph type="body" sz="quarter" idx="37" hasCustomPrompt="1"/>
          </p:nvPr>
        </p:nvSpPr>
        <p:spPr>
          <a:xfrm>
            <a:off x="7700808" y="5105677"/>
            <a:ext cx="1908733" cy="400110"/>
          </a:xfrm>
          <a:prstGeom prst="rect">
            <a:avLst/>
          </a:prstGeom>
        </p:spPr>
        <p:txBody>
          <a:bodyPr>
            <a:spAutoFit/>
          </a:bodyPr>
          <a:lstStyle>
            <a:lvl1pPr marL="0" indent="0" algn="ctr">
              <a:lnSpc>
                <a:spcPct val="100000"/>
              </a:lnSpc>
              <a:buNone/>
              <a:defRPr sz="2000" b="1">
                <a:solidFill>
                  <a:schemeClr val="accent1"/>
                </a:solidFill>
              </a:defRPr>
            </a:lvl1pPr>
          </a:lstStyle>
          <a:p>
            <a:pPr lvl="0"/>
            <a:r>
              <a:rPr lang="zh-CN" altLang="en-US" dirty="0"/>
              <a:t>团队成员</a:t>
            </a:r>
            <a:r>
              <a:rPr lang="en-US" altLang="zh-CN" dirty="0"/>
              <a:t>2</a:t>
            </a:r>
            <a:endParaRPr lang="zh-CN" altLang="en-US" dirty="0"/>
          </a:p>
        </p:txBody>
      </p:sp>
      <p:sp>
        <p:nvSpPr>
          <p:cNvPr id="35" name="文本占位符 11"/>
          <p:cNvSpPr>
            <a:spLocks noGrp="1"/>
          </p:cNvSpPr>
          <p:nvPr>
            <p:ph type="body" sz="quarter" idx="38" hasCustomPrompt="1"/>
          </p:nvPr>
        </p:nvSpPr>
        <p:spPr>
          <a:xfrm>
            <a:off x="9609229" y="5105677"/>
            <a:ext cx="1908733" cy="400110"/>
          </a:xfrm>
          <a:prstGeom prst="rect">
            <a:avLst/>
          </a:prstGeom>
        </p:spPr>
        <p:txBody>
          <a:bodyPr>
            <a:spAutoFit/>
          </a:bodyPr>
          <a:lstStyle>
            <a:lvl1pPr marL="0" indent="0" algn="ctr">
              <a:lnSpc>
                <a:spcPct val="100000"/>
              </a:lnSpc>
              <a:buNone/>
              <a:defRPr sz="2000" b="1">
                <a:solidFill>
                  <a:schemeClr val="accent1"/>
                </a:solidFill>
              </a:defRPr>
            </a:lvl1pPr>
          </a:lstStyle>
          <a:p>
            <a:pPr lvl="0"/>
            <a:r>
              <a:rPr lang="zh-CN" altLang="en-US" dirty="0"/>
              <a:t>团队成员</a:t>
            </a:r>
            <a:r>
              <a:rPr lang="en-US" altLang="zh-CN" dirty="0"/>
              <a:t>3</a:t>
            </a:r>
            <a:endParaRPr lang="zh-CN" altLang="en-US" dirty="0"/>
          </a:p>
        </p:txBody>
      </p:sp>
      <p:cxnSp>
        <p:nvCxnSpPr>
          <p:cNvPr id="24" name="直接连接符 23"/>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介绍内容拓展-2">
    <p:spTree>
      <p:nvGrpSpPr>
        <p:cNvPr id="1" name=""/>
        <p:cNvGrpSpPr/>
        <p:nvPr/>
      </p:nvGrpSpPr>
      <p:grpSpPr>
        <a:xfrm>
          <a:off x="0" y="0"/>
          <a:ext cx="0" cy="0"/>
          <a:chOff x="0" y="0"/>
          <a:chExt cx="0" cy="0"/>
        </a:xfrm>
      </p:grpSpPr>
      <p:pic>
        <p:nvPicPr>
          <p:cNvPr id="58" name="图片 57"/>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48" name="图片占位符 47"/>
          <p:cNvSpPr>
            <a:spLocks noGrp="1"/>
          </p:cNvSpPr>
          <p:nvPr>
            <p:ph type="pic" sz="quarter" idx="31"/>
          </p:nvPr>
        </p:nvSpPr>
        <p:spPr>
          <a:xfrm>
            <a:off x="669868" y="3062205"/>
            <a:ext cx="2702712" cy="2106578"/>
          </a:xfrm>
          <a:custGeom>
            <a:avLst/>
            <a:gdLst>
              <a:gd name="connsiteX0" fmla="*/ 0 w 2712258"/>
              <a:gd name="connsiteY0" fmla="*/ 0 h 2106578"/>
              <a:gd name="connsiteX1" fmla="*/ 2712258 w 2712258"/>
              <a:gd name="connsiteY1" fmla="*/ 0 h 2106578"/>
              <a:gd name="connsiteX2" fmla="*/ 2712258 w 2712258"/>
              <a:gd name="connsiteY2" fmla="*/ 2106578 h 2106578"/>
              <a:gd name="connsiteX3" fmla="*/ 0 w 2712258"/>
              <a:gd name="connsiteY3" fmla="*/ 2106578 h 2106578"/>
            </a:gdLst>
            <a:ahLst/>
            <a:cxnLst>
              <a:cxn ang="0">
                <a:pos x="connsiteX0" y="connsiteY0"/>
              </a:cxn>
              <a:cxn ang="0">
                <a:pos x="connsiteX1" y="connsiteY1"/>
              </a:cxn>
              <a:cxn ang="0">
                <a:pos x="connsiteX2" y="connsiteY2"/>
              </a:cxn>
              <a:cxn ang="0">
                <a:pos x="connsiteX3" y="connsiteY3"/>
              </a:cxn>
            </a:cxnLst>
            <a:rect l="l" t="t" r="r" b="b"/>
            <a:pathLst>
              <a:path w="2712258" h="2106578">
                <a:moveTo>
                  <a:pt x="0" y="0"/>
                </a:moveTo>
                <a:lnTo>
                  <a:pt x="2712258" y="0"/>
                </a:lnTo>
                <a:lnTo>
                  <a:pt x="2712258" y="2106578"/>
                </a:lnTo>
                <a:lnTo>
                  <a:pt x="0" y="2106578"/>
                </a:lnTo>
                <a:close/>
              </a:path>
            </a:pathLst>
          </a:custGeom>
        </p:spPr>
        <p:txBody>
          <a:bodyPr wrap="square">
            <a:noAutofit/>
          </a:bodyPr>
          <a:lstStyle/>
          <a:p>
            <a:endParaRPr lang="zh-CN" altLang="en-US"/>
          </a:p>
        </p:txBody>
      </p:sp>
      <p:sp>
        <p:nvSpPr>
          <p:cNvPr id="8"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grpSp>
        <p:nvGrpSpPr>
          <p:cNvPr id="9" name="组合 8"/>
          <p:cNvGrpSpPr/>
          <p:nvPr userDrawn="1"/>
        </p:nvGrpSpPr>
        <p:grpSpPr>
          <a:xfrm>
            <a:off x="660400" y="344681"/>
            <a:ext cx="384771" cy="384771"/>
            <a:chOff x="669869" y="597306"/>
            <a:chExt cx="409972" cy="409973"/>
          </a:xfrm>
        </p:grpSpPr>
        <p:sp>
          <p:nvSpPr>
            <p:cNvPr id="10"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1"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2"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13" name="日期占位符 4"/>
          <p:cNvSpPr>
            <a:spLocks noGrp="1"/>
          </p:cNvSpPr>
          <p:nvPr>
            <p:ph type="dt" sz="half" idx="26"/>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14" name="灯片编号占位符 7"/>
          <p:cNvSpPr>
            <a:spLocks noGrp="1"/>
          </p:cNvSpPr>
          <p:nvPr>
            <p:ph type="sldNum" sz="quarter" idx="28"/>
          </p:nvPr>
        </p:nvSpPr>
        <p:spPr>
          <a:xfrm>
            <a:off x="8775700" y="6235702"/>
            <a:ext cx="2743200" cy="365125"/>
          </a:xfrm>
        </p:spPr>
        <p:txBody>
          <a:bodyPr/>
          <a:lstStyle/>
          <a:p>
            <a:fld id="{C79ECAFE-A460-4E13-ABCB-32CAE6136244}" type="slidenum">
              <a:rPr lang="zh-CN" altLang="en-US" smtClean="0"/>
              <a:t>‹#›</a:t>
            </a:fld>
            <a:endParaRPr lang="zh-CN" altLang="en-US" dirty="0"/>
          </a:p>
        </p:txBody>
      </p:sp>
      <p:sp>
        <p:nvSpPr>
          <p:cNvPr id="15" name="文本框 14"/>
          <p:cNvSpPr txBox="1"/>
          <p:nvPr userDrawn="1"/>
        </p:nvSpPr>
        <p:spPr>
          <a:xfrm>
            <a:off x="4104640" y="852965"/>
            <a:ext cx="3982720" cy="1107996"/>
          </a:xfrm>
          <a:prstGeom prst="rect">
            <a:avLst/>
          </a:prstGeom>
          <a:noFill/>
        </p:spPr>
        <p:txBody>
          <a:bodyPr wrap="square" lIns="90000" rtlCol="0">
            <a:spAutoFit/>
          </a:bodyPr>
          <a:lstStyle/>
          <a:p>
            <a:pPr algn="ctr"/>
            <a:r>
              <a:rPr lang="en-US" altLang="zh-CN" sz="6600" i="1" dirty="0">
                <a:solidFill>
                  <a:schemeClr val="bg1">
                    <a:lumMod val="95000"/>
                  </a:schemeClr>
                </a:solidFill>
              </a:rPr>
              <a:t>Our team</a:t>
            </a:r>
            <a:endParaRPr lang="zh-CN" altLang="en-US" sz="6600" i="1" dirty="0">
              <a:solidFill>
                <a:schemeClr val="bg1">
                  <a:lumMod val="95000"/>
                </a:schemeClr>
              </a:solidFill>
            </a:endParaRPr>
          </a:p>
        </p:txBody>
      </p:sp>
      <p:sp>
        <p:nvSpPr>
          <p:cNvPr id="16" name="文本占位符 26"/>
          <p:cNvSpPr>
            <a:spLocks noGrp="1"/>
          </p:cNvSpPr>
          <p:nvPr>
            <p:ph type="body" sz="quarter" idx="29" hasCustomPrompt="1"/>
          </p:nvPr>
        </p:nvSpPr>
        <p:spPr>
          <a:xfrm>
            <a:off x="4104640" y="1593828"/>
            <a:ext cx="3982720" cy="584775"/>
          </a:xfrm>
        </p:spPr>
        <p:txBody>
          <a:bodyPr lIns="90000">
            <a:spAutoFit/>
          </a:bodyPr>
          <a:lstStyle>
            <a:lvl1pPr marL="0" indent="0" algn="ctr">
              <a:lnSpc>
                <a:spcPct val="100000"/>
              </a:lnSpc>
              <a:buNone/>
              <a:defRPr sz="3200" b="1">
                <a:solidFill>
                  <a:schemeClr val="accent1"/>
                </a:solidFill>
              </a:defRPr>
            </a:lvl1pPr>
          </a:lstStyle>
          <a:p>
            <a:pPr lvl="0"/>
            <a:r>
              <a:rPr lang="zh-CN" altLang="en-US" dirty="0"/>
              <a:t>请输入你的团队名</a:t>
            </a:r>
          </a:p>
        </p:txBody>
      </p:sp>
      <p:sp>
        <p:nvSpPr>
          <p:cNvPr id="17" name="文本占位符 28"/>
          <p:cNvSpPr>
            <a:spLocks noGrp="1"/>
          </p:cNvSpPr>
          <p:nvPr>
            <p:ph type="body" sz="quarter" idx="30" hasCustomPrompt="1"/>
          </p:nvPr>
        </p:nvSpPr>
        <p:spPr>
          <a:xfrm>
            <a:off x="682883" y="2295279"/>
            <a:ext cx="10826234" cy="425698"/>
          </a:xfrm>
        </p:spPr>
        <p:txBody>
          <a:bodyPr wrap="square" lIns="90000">
            <a:normAutofit/>
          </a:bodyPr>
          <a:lstStyle>
            <a:lvl1pPr marL="0" indent="0" algn="ctr">
              <a:buNone/>
              <a:defRPr sz="1800"/>
            </a:lvl1pPr>
          </a:lstStyle>
          <a:p>
            <a:pPr lvl="0"/>
            <a:r>
              <a:rPr lang="zh-CN" altLang="en-US" dirty="0"/>
              <a:t>请输入你的团队介绍</a:t>
            </a:r>
          </a:p>
        </p:txBody>
      </p:sp>
      <p:sp>
        <p:nvSpPr>
          <p:cNvPr id="33" name="文本占位符 11"/>
          <p:cNvSpPr>
            <a:spLocks noGrp="1"/>
          </p:cNvSpPr>
          <p:nvPr>
            <p:ph type="body" sz="quarter" idx="22" hasCustomPrompt="1"/>
          </p:nvPr>
        </p:nvSpPr>
        <p:spPr>
          <a:xfrm>
            <a:off x="660322" y="5732617"/>
            <a:ext cx="2712258" cy="400110"/>
          </a:xfrm>
          <a:prstGeom prst="rect">
            <a:avLst/>
          </a:prstGeom>
        </p:spPr>
        <p:txBody>
          <a:bodyPr>
            <a:normAutofit/>
          </a:bodyPr>
          <a:lstStyle>
            <a:lvl1pPr marL="0" indent="0" algn="ctr">
              <a:lnSpc>
                <a:spcPct val="100000"/>
              </a:lnSpc>
              <a:buNone/>
              <a:defRPr sz="1800"/>
            </a:lvl1pPr>
          </a:lstStyle>
          <a:p>
            <a:pPr lvl="0"/>
            <a:r>
              <a:rPr lang="zh-CN" altLang="en-US" dirty="0"/>
              <a:t>简单介绍一下</a:t>
            </a:r>
            <a:r>
              <a:rPr lang="en-US" altLang="zh-CN" dirty="0"/>
              <a:t>ta</a:t>
            </a:r>
            <a:endParaRPr lang="zh-CN" altLang="en-US" dirty="0"/>
          </a:p>
        </p:txBody>
      </p:sp>
      <p:sp>
        <p:nvSpPr>
          <p:cNvPr id="34" name="文本占位符 11"/>
          <p:cNvSpPr>
            <a:spLocks noGrp="1"/>
          </p:cNvSpPr>
          <p:nvPr>
            <p:ph type="body" sz="quarter" idx="36" hasCustomPrompt="1"/>
          </p:nvPr>
        </p:nvSpPr>
        <p:spPr>
          <a:xfrm>
            <a:off x="660400" y="5327590"/>
            <a:ext cx="2712258" cy="400110"/>
          </a:xfrm>
          <a:prstGeom prst="rect">
            <a:avLst/>
          </a:prstGeom>
        </p:spPr>
        <p:txBody>
          <a:bodyPr wrap="square">
            <a:spAutoFit/>
          </a:bodyPr>
          <a:lstStyle>
            <a:lvl1pPr marL="0" indent="0" algn="ctr">
              <a:lnSpc>
                <a:spcPct val="100000"/>
              </a:lnSpc>
              <a:buNone/>
              <a:defRPr sz="2000" b="1">
                <a:solidFill>
                  <a:schemeClr val="accent1"/>
                </a:solidFill>
              </a:defRPr>
            </a:lvl1pPr>
          </a:lstStyle>
          <a:p>
            <a:pPr lvl="0"/>
            <a:r>
              <a:rPr lang="zh-CN" altLang="en-US" dirty="0"/>
              <a:t>团队成员</a:t>
            </a:r>
            <a:r>
              <a:rPr lang="en-US" altLang="zh-CN" dirty="0"/>
              <a:t>1</a:t>
            </a:r>
            <a:endParaRPr lang="zh-CN" altLang="en-US" dirty="0"/>
          </a:p>
        </p:txBody>
      </p:sp>
      <p:sp>
        <p:nvSpPr>
          <p:cNvPr id="41" name="文本占位符 11"/>
          <p:cNvSpPr>
            <a:spLocks noGrp="1"/>
          </p:cNvSpPr>
          <p:nvPr>
            <p:ph type="body" sz="quarter" idx="37" hasCustomPrompt="1"/>
          </p:nvPr>
        </p:nvSpPr>
        <p:spPr>
          <a:xfrm>
            <a:off x="3382047" y="5732616"/>
            <a:ext cx="2712258" cy="401484"/>
          </a:xfrm>
          <a:prstGeom prst="rect">
            <a:avLst/>
          </a:prstGeom>
        </p:spPr>
        <p:txBody>
          <a:bodyPr>
            <a:normAutofit/>
          </a:bodyPr>
          <a:lstStyle>
            <a:lvl1pPr marL="0" indent="0" algn="ctr">
              <a:lnSpc>
                <a:spcPct val="100000"/>
              </a:lnSpc>
              <a:buNone/>
              <a:defRPr sz="1800"/>
            </a:lvl1pPr>
          </a:lstStyle>
          <a:p>
            <a:pPr lvl="0"/>
            <a:r>
              <a:rPr lang="zh-CN" altLang="en-US" dirty="0"/>
              <a:t>简单介绍一下</a:t>
            </a:r>
            <a:r>
              <a:rPr lang="en-US" altLang="zh-CN" dirty="0"/>
              <a:t>ta</a:t>
            </a:r>
            <a:endParaRPr lang="zh-CN" altLang="en-US" dirty="0"/>
          </a:p>
        </p:txBody>
      </p:sp>
      <p:sp>
        <p:nvSpPr>
          <p:cNvPr id="42" name="文本占位符 11"/>
          <p:cNvSpPr>
            <a:spLocks noGrp="1"/>
          </p:cNvSpPr>
          <p:nvPr>
            <p:ph type="body" sz="quarter" idx="38" hasCustomPrompt="1"/>
          </p:nvPr>
        </p:nvSpPr>
        <p:spPr>
          <a:xfrm>
            <a:off x="3382125" y="5327590"/>
            <a:ext cx="2712258" cy="400110"/>
          </a:xfrm>
          <a:prstGeom prst="rect">
            <a:avLst/>
          </a:prstGeom>
        </p:spPr>
        <p:txBody>
          <a:bodyPr wrap="square">
            <a:spAutoFit/>
          </a:bodyPr>
          <a:lstStyle>
            <a:lvl1pPr marL="0" indent="0" algn="ctr">
              <a:lnSpc>
                <a:spcPct val="100000"/>
              </a:lnSpc>
              <a:buNone/>
              <a:defRPr sz="2000" b="1">
                <a:solidFill>
                  <a:schemeClr val="accent1"/>
                </a:solidFill>
              </a:defRPr>
            </a:lvl1pPr>
          </a:lstStyle>
          <a:p>
            <a:pPr lvl="0"/>
            <a:r>
              <a:rPr lang="zh-CN" altLang="en-US" dirty="0"/>
              <a:t>团队成员</a:t>
            </a:r>
            <a:r>
              <a:rPr lang="en-US" altLang="zh-CN" dirty="0"/>
              <a:t>2</a:t>
            </a:r>
            <a:endParaRPr lang="zh-CN" altLang="en-US" dirty="0"/>
          </a:p>
        </p:txBody>
      </p:sp>
      <p:sp>
        <p:nvSpPr>
          <p:cNvPr id="43" name="文本占位符 11"/>
          <p:cNvSpPr>
            <a:spLocks noGrp="1"/>
          </p:cNvSpPr>
          <p:nvPr>
            <p:ph type="body" sz="quarter" idx="39" hasCustomPrompt="1"/>
          </p:nvPr>
        </p:nvSpPr>
        <p:spPr>
          <a:xfrm>
            <a:off x="6103772" y="5732616"/>
            <a:ext cx="2712258" cy="401484"/>
          </a:xfrm>
          <a:prstGeom prst="rect">
            <a:avLst/>
          </a:prstGeom>
        </p:spPr>
        <p:txBody>
          <a:bodyPr>
            <a:normAutofit/>
          </a:bodyPr>
          <a:lstStyle>
            <a:lvl1pPr marL="0" indent="0" algn="ctr">
              <a:lnSpc>
                <a:spcPct val="100000"/>
              </a:lnSpc>
              <a:buNone/>
              <a:defRPr sz="1800"/>
            </a:lvl1pPr>
          </a:lstStyle>
          <a:p>
            <a:pPr lvl="0"/>
            <a:r>
              <a:rPr lang="zh-CN" altLang="en-US" dirty="0"/>
              <a:t>简单介绍一下</a:t>
            </a:r>
            <a:r>
              <a:rPr lang="en-US" altLang="zh-CN" dirty="0"/>
              <a:t>ta</a:t>
            </a:r>
            <a:endParaRPr lang="zh-CN" altLang="en-US" dirty="0"/>
          </a:p>
        </p:txBody>
      </p:sp>
      <p:sp>
        <p:nvSpPr>
          <p:cNvPr id="44" name="文本占位符 11"/>
          <p:cNvSpPr>
            <a:spLocks noGrp="1"/>
          </p:cNvSpPr>
          <p:nvPr>
            <p:ph type="body" sz="quarter" idx="40" hasCustomPrompt="1"/>
          </p:nvPr>
        </p:nvSpPr>
        <p:spPr>
          <a:xfrm>
            <a:off x="6103850" y="5327590"/>
            <a:ext cx="2712258" cy="400110"/>
          </a:xfrm>
          <a:prstGeom prst="rect">
            <a:avLst/>
          </a:prstGeom>
        </p:spPr>
        <p:txBody>
          <a:bodyPr wrap="square">
            <a:spAutoFit/>
          </a:bodyPr>
          <a:lstStyle>
            <a:lvl1pPr marL="0" indent="0" algn="ctr">
              <a:lnSpc>
                <a:spcPct val="100000"/>
              </a:lnSpc>
              <a:buNone/>
              <a:defRPr sz="2000" b="1">
                <a:solidFill>
                  <a:schemeClr val="accent1"/>
                </a:solidFill>
              </a:defRPr>
            </a:lvl1pPr>
          </a:lstStyle>
          <a:p>
            <a:pPr lvl="0"/>
            <a:r>
              <a:rPr lang="zh-CN" altLang="en-US" dirty="0"/>
              <a:t>团队成员</a:t>
            </a:r>
            <a:r>
              <a:rPr lang="en-US" altLang="zh-CN" dirty="0"/>
              <a:t>3</a:t>
            </a:r>
            <a:endParaRPr lang="zh-CN" altLang="en-US" dirty="0"/>
          </a:p>
        </p:txBody>
      </p:sp>
      <p:sp>
        <p:nvSpPr>
          <p:cNvPr id="45" name="文本占位符 11"/>
          <p:cNvSpPr>
            <a:spLocks noGrp="1"/>
          </p:cNvSpPr>
          <p:nvPr>
            <p:ph type="body" sz="quarter" idx="41" hasCustomPrompt="1"/>
          </p:nvPr>
        </p:nvSpPr>
        <p:spPr>
          <a:xfrm>
            <a:off x="8825497" y="5732616"/>
            <a:ext cx="2693323" cy="400110"/>
          </a:xfrm>
          <a:prstGeom prst="rect">
            <a:avLst/>
          </a:prstGeom>
        </p:spPr>
        <p:txBody>
          <a:bodyPr>
            <a:normAutofit/>
          </a:bodyPr>
          <a:lstStyle>
            <a:lvl1pPr marL="0" indent="0" algn="ctr">
              <a:lnSpc>
                <a:spcPct val="100000"/>
              </a:lnSpc>
              <a:buNone/>
              <a:defRPr sz="1800"/>
            </a:lvl1pPr>
          </a:lstStyle>
          <a:p>
            <a:pPr lvl="0"/>
            <a:r>
              <a:rPr lang="zh-CN" altLang="en-US" dirty="0"/>
              <a:t>简单介绍一下</a:t>
            </a:r>
            <a:r>
              <a:rPr lang="en-US" altLang="zh-CN" dirty="0"/>
              <a:t>ta</a:t>
            </a:r>
            <a:endParaRPr lang="zh-CN" altLang="en-US" dirty="0"/>
          </a:p>
        </p:txBody>
      </p:sp>
      <p:sp>
        <p:nvSpPr>
          <p:cNvPr id="46" name="文本占位符 11"/>
          <p:cNvSpPr>
            <a:spLocks noGrp="1"/>
          </p:cNvSpPr>
          <p:nvPr>
            <p:ph type="body" sz="quarter" idx="42" hasCustomPrompt="1"/>
          </p:nvPr>
        </p:nvSpPr>
        <p:spPr>
          <a:xfrm>
            <a:off x="8825575" y="5327590"/>
            <a:ext cx="2693323" cy="400110"/>
          </a:xfrm>
          <a:prstGeom prst="rect">
            <a:avLst/>
          </a:prstGeom>
        </p:spPr>
        <p:txBody>
          <a:bodyPr wrap="square">
            <a:spAutoFit/>
          </a:bodyPr>
          <a:lstStyle>
            <a:lvl1pPr marL="0" indent="0" algn="ctr">
              <a:lnSpc>
                <a:spcPct val="100000"/>
              </a:lnSpc>
              <a:buNone/>
              <a:defRPr sz="2000" b="1">
                <a:solidFill>
                  <a:schemeClr val="accent1"/>
                </a:solidFill>
              </a:defRPr>
            </a:lvl1pPr>
          </a:lstStyle>
          <a:p>
            <a:pPr lvl="0"/>
            <a:r>
              <a:rPr lang="zh-CN" altLang="en-US" dirty="0"/>
              <a:t>团队成员</a:t>
            </a:r>
            <a:r>
              <a:rPr lang="en-US" altLang="zh-CN" dirty="0"/>
              <a:t>4</a:t>
            </a:r>
            <a:endParaRPr lang="zh-CN" altLang="en-US" dirty="0"/>
          </a:p>
        </p:txBody>
      </p:sp>
      <p:sp>
        <p:nvSpPr>
          <p:cNvPr id="55" name="图片占位符 54"/>
          <p:cNvSpPr>
            <a:spLocks noGrp="1"/>
          </p:cNvSpPr>
          <p:nvPr>
            <p:ph type="pic" sz="quarter" idx="43"/>
          </p:nvPr>
        </p:nvSpPr>
        <p:spPr>
          <a:xfrm>
            <a:off x="3382047" y="3062205"/>
            <a:ext cx="2702712" cy="2106578"/>
          </a:xfrm>
          <a:custGeom>
            <a:avLst/>
            <a:gdLst>
              <a:gd name="connsiteX0" fmla="*/ 0 w 2712258"/>
              <a:gd name="connsiteY0" fmla="*/ 0 h 2106578"/>
              <a:gd name="connsiteX1" fmla="*/ 2712258 w 2712258"/>
              <a:gd name="connsiteY1" fmla="*/ 0 h 2106578"/>
              <a:gd name="connsiteX2" fmla="*/ 2712258 w 2712258"/>
              <a:gd name="connsiteY2" fmla="*/ 2106578 h 2106578"/>
              <a:gd name="connsiteX3" fmla="*/ 0 w 2712258"/>
              <a:gd name="connsiteY3" fmla="*/ 2106578 h 2106578"/>
            </a:gdLst>
            <a:ahLst/>
            <a:cxnLst>
              <a:cxn ang="0">
                <a:pos x="connsiteX0" y="connsiteY0"/>
              </a:cxn>
              <a:cxn ang="0">
                <a:pos x="connsiteX1" y="connsiteY1"/>
              </a:cxn>
              <a:cxn ang="0">
                <a:pos x="connsiteX2" y="connsiteY2"/>
              </a:cxn>
              <a:cxn ang="0">
                <a:pos x="connsiteX3" y="connsiteY3"/>
              </a:cxn>
            </a:cxnLst>
            <a:rect l="l" t="t" r="r" b="b"/>
            <a:pathLst>
              <a:path w="2712258" h="2106578">
                <a:moveTo>
                  <a:pt x="0" y="0"/>
                </a:moveTo>
                <a:lnTo>
                  <a:pt x="2712258" y="0"/>
                </a:lnTo>
                <a:lnTo>
                  <a:pt x="2712258" y="2106578"/>
                </a:lnTo>
                <a:lnTo>
                  <a:pt x="0" y="2106578"/>
                </a:lnTo>
                <a:close/>
              </a:path>
            </a:pathLst>
          </a:custGeom>
        </p:spPr>
        <p:txBody>
          <a:bodyPr wrap="square">
            <a:noAutofit/>
          </a:bodyPr>
          <a:lstStyle/>
          <a:p>
            <a:endParaRPr lang="zh-CN" altLang="en-US"/>
          </a:p>
        </p:txBody>
      </p:sp>
      <p:sp>
        <p:nvSpPr>
          <p:cNvPr id="56" name="图片占位符 55"/>
          <p:cNvSpPr>
            <a:spLocks noGrp="1"/>
          </p:cNvSpPr>
          <p:nvPr>
            <p:ph type="pic" sz="quarter" idx="44"/>
          </p:nvPr>
        </p:nvSpPr>
        <p:spPr>
          <a:xfrm>
            <a:off x="6094226" y="3062205"/>
            <a:ext cx="2702712" cy="2106578"/>
          </a:xfrm>
          <a:custGeom>
            <a:avLst/>
            <a:gdLst>
              <a:gd name="connsiteX0" fmla="*/ 0 w 2712258"/>
              <a:gd name="connsiteY0" fmla="*/ 0 h 2106578"/>
              <a:gd name="connsiteX1" fmla="*/ 2712258 w 2712258"/>
              <a:gd name="connsiteY1" fmla="*/ 0 h 2106578"/>
              <a:gd name="connsiteX2" fmla="*/ 2712258 w 2712258"/>
              <a:gd name="connsiteY2" fmla="*/ 2106578 h 2106578"/>
              <a:gd name="connsiteX3" fmla="*/ 0 w 2712258"/>
              <a:gd name="connsiteY3" fmla="*/ 2106578 h 2106578"/>
            </a:gdLst>
            <a:ahLst/>
            <a:cxnLst>
              <a:cxn ang="0">
                <a:pos x="connsiteX0" y="connsiteY0"/>
              </a:cxn>
              <a:cxn ang="0">
                <a:pos x="connsiteX1" y="connsiteY1"/>
              </a:cxn>
              <a:cxn ang="0">
                <a:pos x="connsiteX2" y="connsiteY2"/>
              </a:cxn>
              <a:cxn ang="0">
                <a:pos x="connsiteX3" y="connsiteY3"/>
              </a:cxn>
            </a:cxnLst>
            <a:rect l="l" t="t" r="r" b="b"/>
            <a:pathLst>
              <a:path w="2712258" h="2106578">
                <a:moveTo>
                  <a:pt x="0" y="0"/>
                </a:moveTo>
                <a:lnTo>
                  <a:pt x="2712258" y="0"/>
                </a:lnTo>
                <a:lnTo>
                  <a:pt x="2712258" y="2106578"/>
                </a:lnTo>
                <a:lnTo>
                  <a:pt x="0" y="2106578"/>
                </a:lnTo>
                <a:close/>
              </a:path>
            </a:pathLst>
          </a:custGeom>
        </p:spPr>
        <p:txBody>
          <a:bodyPr wrap="square">
            <a:noAutofit/>
          </a:bodyPr>
          <a:lstStyle/>
          <a:p>
            <a:endParaRPr lang="zh-CN" altLang="en-US"/>
          </a:p>
        </p:txBody>
      </p:sp>
      <p:sp>
        <p:nvSpPr>
          <p:cNvPr id="57" name="图片占位符 56"/>
          <p:cNvSpPr>
            <a:spLocks noGrp="1"/>
          </p:cNvSpPr>
          <p:nvPr>
            <p:ph type="pic" sz="quarter" idx="45"/>
          </p:nvPr>
        </p:nvSpPr>
        <p:spPr>
          <a:xfrm>
            <a:off x="8806405" y="3062205"/>
            <a:ext cx="2702712" cy="2106578"/>
          </a:xfrm>
          <a:custGeom>
            <a:avLst/>
            <a:gdLst>
              <a:gd name="connsiteX0" fmla="*/ 0 w 2712258"/>
              <a:gd name="connsiteY0" fmla="*/ 0 h 2106578"/>
              <a:gd name="connsiteX1" fmla="*/ 2712258 w 2712258"/>
              <a:gd name="connsiteY1" fmla="*/ 0 h 2106578"/>
              <a:gd name="connsiteX2" fmla="*/ 2712258 w 2712258"/>
              <a:gd name="connsiteY2" fmla="*/ 2106578 h 2106578"/>
              <a:gd name="connsiteX3" fmla="*/ 0 w 2712258"/>
              <a:gd name="connsiteY3" fmla="*/ 2106578 h 2106578"/>
            </a:gdLst>
            <a:ahLst/>
            <a:cxnLst>
              <a:cxn ang="0">
                <a:pos x="connsiteX0" y="connsiteY0"/>
              </a:cxn>
              <a:cxn ang="0">
                <a:pos x="connsiteX1" y="connsiteY1"/>
              </a:cxn>
              <a:cxn ang="0">
                <a:pos x="connsiteX2" y="connsiteY2"/>
              </a:cxn>
              <a:cxn ang="0">
                <a:pos x="connsiteX3" y="connsiteY3"/>
              </a:cxn>
            </a:cxnLst>
            <a:rect l="l" t="t" r="r" b="b"/>
            <a:pathLst>
              <a:path w="2712258" h="2106578">
                <a:moveTo>
                  <a:pt x="0" y="0"/>
                </a:moveTo>
                <a:lnTo>
                  <a:pt x="2712258" y="0"/>
                </a:lnTo>
                <a:lnTo>
                  <a:pt x="2712258" y="2106578"/>
                </a:lnTo>
                <a:lnTo>
                  <a:pt x="0" y="2106578"/>
                </a:lnTo>
                <a:close/>
              </a:path>
            </a:pathLst>
          </a:custGeom>
        </p:spPr>
        <p:txBody>
          <a:bodyPr wrap="square">
            <a:noAutofit/>
          </a:bodyPr>
          <a:lstStyle/>
          <a:p>
            <a:endParaRPr lang="zh-CN" altLang="en-US"/>
          </a:p>
        </p:txBody>
      </p:sp>
      <p:cxnSp>
        <p:nvCxnSpPr>
          <p:cNvPr id="27" name="直接连接符 26"/>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8" name="图片 2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主副标题）">
    <p:spTree>
      <p:nvGrpSpPr>
        <p:cNvPr id="1" name=""/>
        <p:cNvGrpSpPr/>
        <p:nvPr/>
      </p:nvGrpSpPr>
      <p:grpSpPr>
        <a:xfrm>
          <a:off x="0" y="0"/>
          <a:ext cx="0" cy="0"/>
          <a:chOff x="0" y="0"/>
          <a:chExt cx="0" cy="0"/>
        </a:xfrm>
      </p:grpSpPr>
      <p:pic>
        <p:nvPicPr>
          <p:cNvPr id="13" name="图片 12"/>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68"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sp>
        <p:nvSpPr>
          <p:cNvPr id="69" name="文本占位符 67"/>
          <p:cNvSpPr>
            <a:spLocks noGrp="1"/>
          </p:cNvSpPr>
          <p:nvPr>
            <p:ph type="body" sz="quarter" idx="12" hasCustomPrompt="1"/>
          </p:nvPr>
        </p:nvSpPr>
        <p:spPr>
          <a:xfrm>
            <a:off x="3950574" y="1119503"/>
            <a:ext cx="4290852" cy="585866"/>
          </a:xfrm>
          <a:prstGeom prst="rect">
            <a:avLst/>
          </a:prstGeom>
        </p:spPr>
        <p:txBody>
          <a:bodyPr lIns="90000" bIns="46800">
            <a:spAutoFit/>
          </a:bodyPr>
          <a:lstStyle>
            <a:lvl1pPr marL="0" indent="0" algn="ctr">
              <a:lnSpc>
                <a:spcPct val="100000"/>
              </a:lnSpc>
              <a:buNone/>
              <a:defRPr sz="3200" b="1">
                <a:solidFill>
                  <a:schemeClr val="accent1"/>
                </a:solidFill>
                <a:latin typeface="+mj-ea"/>
                <a:ea typeface="+mj-ea"/>
              </a:defRPr>
            </a:lvl1pPr>
          </a:lstStyle>
          <a:p>
            <a:pPr lvl="0"/>
            <a:r>
              <a:rPr lang="zh-CN" altLang="en-US" dirty="0"/>
              <a:t>请输入你的主标题</a:t>
            </a:r>
          </a:p>
        </p:txBody>
      </p:sp>
      <p:sp>
        <p:nvSpPr>
          <p:cNvPr id="72" name="文本占位符 67"/>
          <p:cNvSpPr>
            <a:spLocks noGrp="1"/>
          </p:cNvSpPr>
          <p:nvPr>
            <p:ph type="body" sz="quarter" idx="13" hasCustomPrompt="1"/>
          </p:nvPr>
        </p:nvSpPr>
        <p:spPr>
          <a:xfrm>
            <a:off x="3950574" y="1740158"/>
            <a:ext cx="4290852" cy="462755"/>
          </a:xfrm>
          <a:prstGeom prst="rect">
            <a:avLst/>
          </a:prstGeom>
        </p:spPr>
        <p:txBody>
          <a:bodyPr lIns="90000" bIns="46800">
            <a:spAutoFit/>
          </a:bodyPr>
          <a:lstStyle>
            <a:lvl1pPr marL="0" indent="0" algn="ctr">
              <a:lnSpc>
                <a:spcPct val="100000"/>
              </a:lnSpc>
              <a:buNone/>
              <a:defRPr sz="2400" b="1">
                <a:solidFill>
                  <a:schemeClr val="accent1"/>
                </a:solidFill>
                <a:latin typeface="+mj-ea"/>
                <a:ea typeface="+mj-ea"/>
              </a:defRPr>
            </a:lvl1pPr>
          </a:lstStyle>
          <a:p>
            <a:pPr lvl="0"/>
            <a:r>
              <a:rPr lang="zh-CN" altLang="en-US" dirty="0"/>
              <a:t>请输入你的副标题</a:t>
            </a:r>
          </a:p>
        </p:txBody>
      </p:sp>
      <p:sp>
        <p:nvSpPr>
          <p:cNvPr id="3" name="日期占位符 2"/>
          <p:cNvSpPr>
            <a:spLocks noGrp="1"/>
          </p:cNvSpPr>
          <p:nvPr>
            <p:ph type="dt" sz="half" idx="14"/>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5" name="灯片编号占位符 4"/>
          <p:cNvSpPr>
            <a:spLocks noGrp="1"/>
          </p:cNvSpPr>
          <p:nvPr>
            <p:ph type="sldNum" sz="quarter" idx="16"/>
          </p:nvPr>
        </p:nvSpPr>
        <p:spPr/>
        <p:txBody>
          <a:bodyPr/>
          <a:lstStyle/>
          <a:p>
            <a:fld id="{C79ECAFE-A460-4E13-ABCB-32CAE6136244}" type="slidenum">
              <a:rPr lang="zh-CN" altLang="en-US" smtClean="0"/>
              <a:t>‹#›</a:t>
            </a:fld>
            <a:endParaRPr lang="zh-CN" altLang="en-US" dirty="0"/>
          </a:p>
        </p:txBody>
      </p:sp>
      <p:grpSp>
        <p:nvGrpSpPr>
          <p:cNvPr id="18" name="组合 17"/>
          <p:cNvGrpSpPr/>
          <p:nvPr userDrawn="1"/>
        </p:nvGrpSpPr>
        <p:grpSpPr>
          <a:xfrm>
            <a:off x="660400" y="344681"/>
            <a:ext cx="384771" cy="384771"/>
            <a:chOff x="669869" y="597306"/>
            <a:chExt cx="409972" cy="409973"/>
          </a:xfrm>
        </p:grpSpPr>
        <p:sp>
          <p:nvSpPr>
            <p:cNvPr id="19"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0"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cxnSp>
        <p:nvCxnSpPr>
          <p:cNvPr id="14" name="直接连接符 13"/>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5" name="图片 1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无主副标题）">
    <p:spTree>
      <p:nvGrpSpPr>
        <p:cNvPr id="1" name=""/>
        <p:cNvGrpSpPr/>
        <p:nvPr/>
      </p:nvGrpSpPr>
      <p:grpSpPr>
        <a:xfrm>
          <a:off x="0" y="0"/>
          <a:ext cx="0" cy="0"/>
          <a:chOff x="0" y="0"/>
          <a:chExt cx="0" cy="0"/>
        </a:xfrm>
      </p:grpSpPr>
      <p:pic>
        <p:nvPicPr>
          <p:cNvPr id="11" name="图片 10"/>
          <p:cNvPicPr>
            <a:picLocks noChangeAspect="1"/>
          </p:cNvPicPr>
          <p:nvPr userDrawn="1"/>
        </p:nvPicPr>
        <p:blipFill rotWithShape="1">
          <a:blip r:embed="rId2">
            <a:alphaModFix amt="5000"/>
            <a:extLst>
              <a:ext uri="{28A0092B-C50C-407E-A947-70E740481C1C}">
                <a14:useLocalDpi xmlns:a14="http://schemas.microsoft.com/office/drawing/2010/main" val="0"/>
              </a:ext>
            </a:extLst>
          </a:blip>
          <a:srcRect t="7878" b="7878"/>
          <a:stretch>
            <a:fillRect/>
          </a:stretch>
        </p:blipFill>
        <p:spPr>
          <a:xfrm>
            <a:off x="0" y="0"/>
            <a:ext cx="12192000" cy="6858000"/>
          </a:xfrm>
          <a:prstGeom prst="rect">
            <a:avLst/>
          </a:prstGeom>
        </p:spPr>
      </p:pic>
      <p:sp>
        <p:nvSpPr>
          <p:cNvPr id="25" name="文本占位符 67"/>
          <p:cNvSpPr>
            <a:spLocks noGrp="1"/>
          </p:cNvSpPr>
          <p:nvPr>
            <p:ph type="body" sz="quarter" idx="11" hasCustomPrompt="1"/>
          </p:nvPr>
        </p:nvSpPr>
        <p:spPr>
          <a:xfrm>
            <a:off x="1216933" y="347251"/>
            <a:ext cx="8920029" cy="402291"/>
          </a:xfrm>
          <a:prstGeom prst="rect">
            <a:avLst/>
          </a:prstGeom>
        </p:spPr>
        <p:txBody>
          <a:bodyPr lIns="0" bIns="46800">
            <a:spAutoFit/>
          </a:bodyPr>
          <a:lstStyle>
            <a:lvl1pPr marL="0" indent="0">
              <a:lnSpc>
                <a:spcPct val="100000"/>
              </a:lnSpc>
              <a:buNone/>
              <a:defRPr b="1">
                <a:solidFill>
                  <a:schemeClr val="accent1"/>
                </a:solidFill>
                <a:latin typeface="+mj-ea"/>
                <a:ea typeface="+mj-ea"/>
              </a:defRPr>
            </a:lvl1pPr>
          </a:lstStyle>
          <a:p>
            <a:pPr lvl="0"/>
            <a:r>
              <a:rPr lang="zh-CN" altLang="en-US" dirty="0"/>
              <a:t>请输入你的章节标题</a:t>
            </a:r>
          </a:p>
        </p:txBody>
      </p:sp>
      <p:grpSp>
        <p:nvGrpSpPr>
          <p:cNvPr id="16" name="组合 15"/>
          <p:cNvGrpSpPr/>
          <p:nvPr userDrawn="1"/>
        </p:nvGrpSpPr>
        <p:grpSpPr>
          <a:xfrm>
            <a:off x="660400" y="344681"/>
            <a:ext cx="384771" cy="384771"/>
            <a:chOff x="669869" y="597306"/>
            <a:chExt cx="409972" cy="409973"/>
          </a:xfrm>
        </p:grpSpPr>
        <p:sp>
          <p:nvSpPr>
            <p:cNvPr id="17" name="íṥļîḓê"/>
            <p:cNvSpPr/>
            <p:nvPr/>
          </p:nvSpPr>
          <p:spPr>
            <a:xfrm>
              <a:off x="669869" y="597306"/>
              <a:ext cx="409972" cy="409973"/>
            </a:xfrm>
            <a:prstGeom prst="ellipse">
              <a:avLst/>
            </a:prstGeom>
            <a:noFill/>
            <a:ln w="12700">
              <a:solidFill>
                <a:schemeClr val="accent1">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8" name="íṥlíḓê"/>
            <p:cNvSpPr/>
            <p:nvPr/>
          </p:nvSpPr>
          <p:spPr>
            <a:xfrm>
              <a:off x="707772" y="635208"/>
              <a:ext cx="334166" cy="334167"/>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ïśļiḑé"/>
            <p:cNvSpPr/>
            <p:nvPr/>
          </p:nvSpPr>
          <p:spPr>
            <a:xfrm>
              <a:off x="772089" y="699681"/>
              <a:ext cx="205530" cy="205219"/>
            </a:xfrm>
            <a:custGeom>
              <a:avLst/>
              <a:gdLst>
                <a:gd name="connsiteX0" fmla="*/ 347041 w 607639"/>
                <a:gd name="connsiteY0" fmla="*/ 313875 h 606722"/>
                <a:gd name="connsiteX1" fmla="*/ 379713 w 607639"/>
                <a:gd name="connsiteY1" fmla="*/ 346512 h 606722"/>
                <a:gd name="connsiteX2" fmla="*/ 347041 w 607639"/>
                <a:gd name="connsiteY2" fmla="*/ 379149 h 606722"/>
                <a:gd name="connsiteX3" fmla="*/ 314369 w 607639"/>
                <a:gd name="connsiteY3" fmla="*/ 346512 h 606722"/>
                <a:gd name="connsiteX4" fmla="*/ 347041 w 607639"/>
                <a:gd name="connsiteY4" fmla="*/ 313875 h 606722"/>
                <a:gd name="connsiteX5" fmla="*/ 260563 w 607639"/>
                <a:gd name="connsiteY5" fmla="*/ 213037 h 606722"/>
                <a:gd name="connsiteX6" fmla="*/ 313452 w 607639"/>
                <a:gd name="connsiteY6" fmla="*/ 265856 h 606722"/>
                <a:gd name="connsiteX7" fmla="*/ 260563 w 607639"/>
                <a:gd name="connsiteY7" fmla="*/ 318675 h 606722"/>
                <a:gd name="connsiteX8" fmla="*/ 207674 w 607639"/>
                <a:gd name="connsiteY8" fmla="*/ 265856 h 606722"/>
                <a:gd name="connsiteX9" fmla="*/ 260563 w 607639"/>
                <a:gd name="connsiteY9" fmla="*/ 213037 h 606722"/>
                <a:gd name="connsiteX10" fmla="*/ 303775 w 607639"/>
                <a:gd name="connsiteY10" fmla="*/ 152236 h 606722"/>
                <a:gd name="connsiteX11" fmla="*/ 152466 w 607639"/>
                <a:gd name="connsiteY11" fmla="*/ 303317 h 606722"/>
                <a:gd name="connsiteX12" fmla="*/ 303775 w 607639"/>
                <a:gd name="connsiteY12" fmla="*/ 454486 h 606722"/>
                <a:gd name="connsiteX13" fmla="*/ 455173 w 607639"/>
                <a:gd name="connsiteY13" fmla="*/ 303317 h 606722"/>
                <a:gd name="connsiteX14" fmla="*/ 303775 w 607639"/>
                <a:gd name="connsiteY14" fmla="*/ 152236 h 606722"/>
                <a:gd name="connsiteX15" fmla="*/ 270042 w 607639"/>
                <a:gd name="connsiteY15" fmla="*/ 0 h 606722"/>
                <a:gd name="connsiteX16" fmla="*/ 337597 w 607639"/>
                <a:gd name="connsiteY16" fmla="*/ 0 h 606722"/>
                <a:gd name="connsiteX17" fmla="*/ 361628 w 607639"/>
                <a:gd name="connsiteY17" fmla="*/ 23995 h 606722"/>
                <a:gd name="connsiteX18" fmla="*/ 337597 w 607639"/>
                <a:gd name="connsiteY18" fmla="*/ 47901 h 606722"/>
                <a:gd name="connsiteX19" fmla="*/ 327806 w 607639"/>
                <a:gd name="connsiteY19" fmla="*/ 47901 h 606722"/>
                <a:gd name="connsiteX20" fmla="*/ 327806 w 607639"/>
                <a:gd name="connsiteY20" fmla="*/ 105756 h 606722"/>
                <a:gd name="connsiteX21" fmla="*/ 426691 w 607639"/>
                <a:gd name="connsiteY21" fmla="*/ 146726 h 606722"/>
                <a:gd name="connsiteX22" fmla="*/ 467723 w 607639"/>
                <a:gd name="connsiteY22" fmla="*/ 105756 h 606722"/>
                <a:gd name="connsiteX23" fmla="*/ 460780 w 607639"/>
                <a:gd name="connsiteY23" fmla="*/ 98913 h 606722"/>
                <a:gd name="connsiteX24" fmla="*/ 460780 w 607639"/>
                <a:gd name="connsiteY24" fmla="*/ 64965 h 606722"/>
                <a:gd name="connsiteX25" fmla="*/ 494691 w 607639"/>
                <a:gd name="connsiteY25" fmla="*/ 64965 h 606722"/>
                <a:gd name="connsiteX26" fmla="*/ 530382 w 607639"/>
                <a:gd name="connsiteY26" fmla="*/ 100602 h 606722"/>
                <a:gd name="connsiteX27" fmla="*/ 531094 w 607639"/>
                <a:gd name="connsiteY27" fmla="*/ 101313 h 606722"/>
                <a:gd name="connsiteX28" fmla="*/ 537414 w 607639"/>
                <a:gd name="connsiteY28" fmla="*/ 107534 h 606722"/>
                <a:gd name="connsiteX29" fmla="*/ 537770 w 607639"/>
                <a:gd name="connsiteY29" fmla="*/ 107978 h 606722"/>
                <a:gd name="connsiteX30" fmla="*/ 537948 w 607639"/>
                <a:gd name="connsiteY30" fmla="*/ 108156 h 606722"/>
                <a:gd name="connsiteX31" fmla="*/ 538482 w 607639"/>
                <a:gd name="connsiteY31" fmla="*/ 108689 h 606722"/>
                <a:gd name="connsiteX32" fmla="*/ 538215 w 607639"/>
                <a:gd name="connsiteY32" fmla="*/ 108423 h 606722"/>
                <a:gd name="connsiteX33" fmla="*/ 538749 w 607639"/>
                <a:gd name="connsiteY33" fmla="*/ 108867 h 606722"/>
                <a:gd name="connsiteX34" fmla="*/ 539105 w 607639"/>
                <a:gd name="connsiteY34" fmla="*/ 109311 h 606722"/>
                <a:gd name="connsiteX35" fmla="*/ 542487 w 607639"/>
                <a:gd name="connsiteY35" fmla="*/ 112688 h 606722"/>
                <a:gd name="connsiteX36" fmla="*/ 542487 w 607639"/>
                <a:gd name="connsiteY36" fmla="*/ 146637 h 606722"/>
                <a:gd name="connsiteX37" fmla="*/ 508576 w 607639"/>
                <a:gd name="connsiteY37" fmla="*/ 146637 h 606722"/>
                <a:gd name="connsiteX38" fmla="*/ 501634 w 607639"/>
                <a:gd name="connsiteY38" fmla="*/ 139705 h 606722"/>
                <a:gd name="connsiteX39" fmla="*/ 460691 w 607639"/>
                <a:gd name="connsiteY39" fmla="*/ 180675 h 606722"/>
                <a:gd name="connsiteX40" fmla="*/ 501723 w 607639"/>
                <a:gd name="connsiteY40" fmla="*/ 279410 h 606722"/>
                <a:gd name="connsiteX41" fmla="*/ 559576 w 607639"/>
                <a:gd name="connsiteY41" fmla="*/ 279410 h 606722"/>
                <a:gd name="connsiteX42" fmla="*/ 559576 w 607639"/>
                <a:gd name="connsiteY42" fmla="*/ 269634 h 606722"/>
                <a:gd name="connsiteX43" fmla="*/ 583608 w 607639"/>
                <a:gd name="connsiteY43" fmla="*/ 245639 h 606722"/>
                <a:gd name="connsiteX44" fmla="*/ 607639 w 607639"/>
                <a:gd name="connsiteY44" fmla="*/ 269634 h 606722"/>
                <a:gd name="connsiteX45" fmla="*/ 607639 w 607639"/>
                <a:gd name="connsiteY45" fmla="*/ 337088 h 606722"/>
                <a:gd name="connsiteX46" fmla="*/ 583608 w 607639"/>
                <a:gd name="connsiteY46" fmla="*/ 361083 h 606722"/>
                <a:gd name="connsiteX47" fmla="*/ 559576 w 607639"/>
                <a:gd name="connsiteY47" fmla="*/ 337088 h 606722"/>
                <a:gd name="connsiteX48" fmla="*/ 559576 w 607639"/>
                <a:gd name="connsiteY48" fmla="*/ 327312 h 606722"/>
                <a:gd name="connsiteX49" fmla="*/ 501723 w 607639"/>
                <a:gd name="connsiteY49" fmla="*/ 327312 h 606722"/>
                <a:gd name="connsiteX50" fmla="*/ 460691 w 607639"/>
                <a:gd name="connsiteY50" fmla="*/ 426047 h 606722"/>
                <a:gd name="connsiteX51" fmla="*/ 501634 w 607639"/>
                <a:gd name="connsiteY51" fmla="*/ 467017 h 606722"/>
                <a:gd name="connsiteX52" fmla="*/ 508576 w 607639"/>
                <a:gd name="connsiteY52" fmla="*/ 460085 h 606722"/>
                <a:gd name="connsiteX53" fmla="*/ 542487 w 607639"/>
                <a:gd name="connsiteY53" fmla="*/ 460085 h 606722"/>
                <a:gd name="connsiteX54" fmla="*/ 542487 w 607639"/>
                <a:gd name="connsiteY54" fmla="*/ 493945 h 606722"/>
                <a:gd name="connsiteX55" fmla="*/ 518990 w 607639"/>
                <a:gd name="connsiteY55" fmla="*/ 517496 h 606722"/>
                <a:gd name="connsiteX56" fmla="*/ 494691 w 607639"/>
                <a:gd name="connsiteY56" fmla="*/ 541668 h 606722"/>
                <a:gd name="connsiteX57" fmla="*/ 460780 w 607639"/>
                <a:gd name="connsiteY57" fmla="*/ 541668 h 606722"/>
                <a:gd name="connsiteX58" fmla="*/ 460780 w 607639"/>
                <a:gd name="connsiteY58" fmla="*/ 507809 h 606722"/>
                <a:gd name="connsiteX59" fmla="*/ 467723 w 607639"/>
                <a:gd name="connsiteY59" fmla="*/ 500877 h 606722"/>
                <a:gd name="connsiteX60" fmla="*/ 426691 w 607639"/>
                <a:gd name="connsiteY60" fmla="*/ 459996 h 606722"/>
                <a:gd name="connsiteX61" fmla="*/ 327806 w 607639"/>
                <a:gd name="connsiteY61" fmla="*/ 500966 h 606722"/>
                <a:gd name="connsiteX62" fmla="*/ 327806 w 607639"/>
                <a:gd name="connsiteY62" fmla="*/ 558732 h 606722"/>
                <a:gd name="connsiteX63" fmla="*/ 337597 w 607639"/>
                <a:gd name="connsiteY63" fmla="*/ 558732 h 606722"/>
                <a:gd name="connsiteX64" fmla="*/ 361628 w 607639"/>
                <a:gd name="connsiteY64" fmla="*/ 582727 h 606722"/>
                <a:gd name="connsiteX65" fmla="*/ 337597 w 607639"/>
                <a:gd name="connsiteY65" fmla="*/ 606722 h 606722"/>
                <a:gd name="connsiteX66" fmla="*/ 270042 w 607639"/>
                <a:gd name="connsiteY66" fmla="*/ 606722 h 606722"/>
                <a:gd name="connsiteX67" fmla="*/ 246011 w 607639"/>
                <a:gd name="connsiteY67" fmla="*/ 582727 h 606722"/>
                <a:gd name="connsiteX68" fmla="*/ 270042 w 607639"/>
                <a:gd name="connsiteY68" fmla="*/ 558732 h 606722"/>
                <a:gd name="connsiteX69" fmla="*/ 279833 w 607639"/>
                <a:gd name="connsiteY69" fmla="*/ 558732 h 606722"/>
                <a:gd name="connsiteX70" fmla="*/ 279833 w 607639"/>
                <a:gd name="connsiteY70" fmla="*/ 500966 h 606722"/>
                <a:gd name="connsiteX71" fmla="*/ 180948 w 607639"/>
                <a:gd name="connsiteY71" fmla="*/ 459996 h 606722"/>
                <a:gd name="connsiteX72" fmla="*/ 139916 w 607639"/>
                <a:gd name="connsiteY72" fmla="*/ 500877 h 606722"/>
                <a:gd name="connsiteX73" fmla="*/ 146859 w 607639"/>
                <a:gd name="connsiteY73" fmla="*/ 507809 h 606722"/>
                <a:gd name="connsiteX74" fmla="*/ 146859 w 607639"/>
                <a:gd name="connsiteY74" fmla="*/ 541668 h 606722"/>
                <a:gd name="connsiteX75" fmla="*/ 112859 w 607639"/>
                <a:gd name="connsiteY75" fmla="*/ 541668 h 606722"/>
                <a:gd name="connsiteX76" fmla="*/ 77257 w 607639"/>
                <a:gd name="connsiteY76" fmla="*/ 506120 h 606722"/>
                <a:gd name="connsiteX77" fmla="*/ 68534 w 607639"/>
                <a:gd name="connsiteY77" fmla="*/ 497411 h 606722"/>
                <a:gd name="connsiteX78" fmla="*/ 65063 w 607639"/>
                <a:gd name="connsiteY78" fmla="*/ 493945 h 606722"/>
                <a:gd name="connsiteX79" fmla="*/ 65063 w 607639"/>
                <a:gd name="connsiteY79" fmla="*/ 460085 h 606722"/>
                <a:gd name="connsiteX80" fmla="*/ 99063 w 607639"/>
                <a:gd name="connsiteY80" fmla="*/ 460085 h 606722"/>
                <a:gd name="connsiteX81" fmla="*/ 105916 w 607639"/>
                <a:gd name="connsiteY81" fmla="*/ 467017 h 606722"/>
                <a:gd name="connsiteX82" fmla="*/ 146948 w 607639"/>
                <a:gd name="connsiteY82" fmla="*/ 426047 h 606722"/>
                <a:gd name="connsiteX83" fmla="*/ 105916 w 607639"/>
                <a:gd name="connsiteY83" fmla="*/ 327312 h 606722"/>
                <a:gd name="connsiteX84" fmla="*/ 47974 w 607639"/>
                <a:gd name="connsiteY84" fmla="*/ 327312 h 606722"/>
                <a:gd name="connsiteX85" fmla="*/ 47974 w 607639"/>
                <a:gd name="connsiteY85" fmla="*/ 337088 h 606722"/>
                <a:gd name="connsiteX86" fmla="*/ 24031 w 607639"/>
                <a:gd name="connsiteY86" fmla="*/ 361083 h 606722"/>
                <a:gd name="connsiteX87" fmla="*/ 0 w 607639"/>
                <a:gd name="connsiteY87" fmla="*/ 337088 h 606722"/>
                <a:gd name="connsiteX88" fmla="*/ 0 w 607639"/>
                <a:gd name="connsiteY88" fmla="*/ 269634 h 606722"/>
                <a:gd name="connsiteX89" fmla="*/ 24031 w 607639"/>
                <a:gd name="connsiteY89" fmla="*/ 245639 h 606722"/>
                <a:gd name="connsiteX90" fmla="*/ 47974 w 607639"/>
                <a:gd name="connsiteY90" fmla="*/ 269634 h 606722"/>
                <a:gd name="connsiteX91" fmla="*/ 47974 w 607639"/>
                <a:gd name="connsiteY91" fmla="*/ 279410 h 606722"/>
                <a:gd name="connsiteX92" fmla="*/ 105916 w 607639"/>
                <a:gd name="connsiteY92" fmla="*/ 279410 h 606722"/>
                <a:gd name="connsiteX93" fmla="*/ 146948 w 607639"/>
                <a:gd name="connsiteY93" fmla="*/ 180675 h 606722"/>
                <a:gd name="connsiteX94" fmla="*/ 105916 w 607639"/>
                <a:gd name="connsiteY94" fmla="*/ 139705 h 606722"/>
                <a:gd name="connsiteX95" fmla="*/ 99063 w 607639"/>
                <a:gd name="connsiteY95" fmla="*/ 146637 h 606722"/>
                <a:gd name="connsiteX96" fmla="*/ 65063 w 607639"/>
                <a:gd name="connsiteY96" fmla="*/ 146637 h 606722"/>
                <a:gd name="connsiteX97" fmla="*/ 65063 w 607639"/>
                <a:gd name="connsiteY97" fmla="*/ 112688 h 606722"/>
                <a:gd name="connsiteX98" fmla="*/ 106450 w 607639"/>
                <a:gd name="connsiteY98" fmla="*/ 71452 h 606722"/>
                <a:gd name="connsiteX99" fmla="*/ 112859 w 607639"/>
                <a:gd name="connsiteY99" fmla="*/ 64965 h 606722"/>
                <a:gd name="connsiteX100" fmla="*/ 146859 w 607639"/>
                <a:gd name="connsiteY100" fmla="*/ 64965 h 606722"/>
                <a:gd name="connsiteX101" fmla="*/ 146859 w 607639"/>
                <a:gd name="connsiteY101" fmla="*/ 98913 h 606722"/>
                <a:gd name="connsiteX102" fmla="*/ 139916 w 607639"/>
                <a:gd name="connsiteY102" fmla="*/ 105756 h 606722"/>
                <a:gd name="connsiteX103" fmla="*/ 180948 w 607639"/>
                <a:gd name="connsiteY103" fmla="*/ 146726 h 606722"/>
                <a:gd name="connsiteX104" fmla="*/ 279833 w 607639"/>
                <a:gd name="connsiteY104" fmla="*/ 105756 h 606722"/>
                <a:gd name="connsiteX105" fmla="*/ 279833 w 607639"/>
                <a:gd name="connsiteY105" fmla="*/ 47901 h 606722"/>
                <a:gd name="connsiteX106" fmla="*/ 270042 w 607639"/>
                <a:gd name="connsiteY106" fmla="*/ 47901 h 606722"/>
                <a:gd name="connsiteX107" fmla="*/ 246011 w 607639"/>
                <a:gd name="connsiteY107" fmla="*/ 23995 h 606722"/>
                <a:gd name="connsiteX108" fmla="*/ 270042 w 607639"/>
                <a:gd name="connsiteY108"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7639" h="606722">
                  <a:moveTo>
                    <a:pt x="347041" y="313875"/>
                  </a:moveTo>
                  <a:cubicBezTo>
                    <a:pt x="365085" y="313875"/>
                    <a:pt x="379713" y="328487"/>
                    <a:pt x="379713" y="346512"/>
                  </a:cubicBezTo>
                  <a:cubicBezTo>
                    <a:pt x="379713" y="364537"/>
                    <a:pt x="365085" y="379149"/>
                    <a:pt x="347041" y="379149"/>
                  </a:cubicBezTo>
                  <a:cubicBezTo>
                    <a:pt x="328997" y="379149"/>
                    <a:pt x="314369" y="364537"/>
                    <a:pt x="314369" y="346512"/>
                  </a:cubicBezTo>
                  <a:cubicBezTo>
                    <a:pt x="314369" y="328487"/>
                    <a:pt x="328997" y="313875"/>
                    <a:pt x="347041" y="313875"/>
                  </a:cubicBezTo>
                  <a:close/>
                  <a:moveTo>
                    <a:pt x="260563" y="213037"/>
                  </a:moveTo>
                  <a:cubicBezTo>
                    <a:pt x="289773" y="213037"/>
                    <a:pt x="313452" y="236685"/>
                    <a:pt x="313452" y="265856"/>
                  </a:cubicBezTo>
                  <a:cubicBezTo>
                    <a:pt x="313452" y="295027"/>
                    <a:pt x="289773" y="318675"/>
                    <a:pt x="260563" y="318675"/>
                  </a:cubicBezTo>
                  <a:cubicBezTo>
                    <a:pt x="231353" y="318675"/>
                    <a:pt x="207674" y="295027"/>
                    <a:pt x="207674" y="265856"/>
                  </a:cubicBezTo>
                  <a:cubicBezTo>
                    <a:pt x="207674" y="236685"/>
                    <a:pt x="231353" y="213037"/>
                    <a:pt x="260563" y="213037"/>
                  </a:cubicBezTo>
                  <a:close/>
                  <a:moveTo>
                    <a:pt x="303775" y="152236"/>
                  </a:moveTo>
                  <a:cubicBezTo>
                    <a:pt x="220377" y="152236"/>
                    <a:pt x="152466" y="220045"/>
                    <a:pt x="152466" y="303317"/>
                  </a:cubicBezTo>
                  <a:cubicBezTo>
                    <a:pt x="152466" y="386678"/>
                    <a:pt x="220377" y="454486"/>
                    <a:pt x="303775" y="454486"/>
                  </a:cubicBezTo>
                  <a:cubicBezTo>
                    <a:pt x="387262" y="454486"/>
                    <a:pt x="455173" y="386678"/>
                    <a:pt x="455173" y="303317"/>
                  </a:cubicBezTo>
                  <a:cubicBezTo>
                    <a:pt x="455173" y="220045"/>
                    <a:pt x="387262" y="152236"/>
                    <a:pt x="303775" y="152236"/>
                  </a:cubicBezTo>
                  <a:close/>
                  <a:moveTo>
                    <a:pt x="270042" y="0"/>
                  </a:moveTo>
                  <a:lnTo>
                    <a:pt x="337597" y="0"/>
                  </a:lnTo>
                  <a:cubicBezTo>
                    <a:pt x="350859" y="0"/>
                    <a:pt x="361628" y="10753"/>
                    <a:pt x="361628" y="23995"/>
                  </a:cubicBezTo>
                  <a:cubicBezTo>
                    <a:pt x="361628" y="37237"/>
                    <a:pt x="350859" y="47901"/>
                    <a:pt x="337597" y="47901"/>
                  </a:cubicBezTo>
                  <a:lnTo>
                    <a:pt x="327806" y="47901"/>
                  </a:lnTo>
                  <a:lnTo>
                    <a:pt x="327806" y="105756"/>
                  </a:lnTo>
                  <a:cubicBezTo>
                    <a:pt x="364833" y="110200"/>
                    <a:pt x="398744" y="124864"/>
                    <a:pt x="426691" y="146726"/>
                  </a:cubicBezTo>
                  <a:lnTo>
                    <a:pt x="467723" y="105756"/>
                  </a:lnTo>
                  <a:lnTo>
                    <a:pt x="460780" y="98913"/>
                  </a:lnTo>
                  <a:cubicBezTo>
                    <a:pt x="451435" y="89493"/>
                    <a:pt x="451435" y="74385"/>
                    <a:pt x="460780" y="64965"/>
                  </a:cubicBezTo>
                  <a:cubicBezTo>
                    <a:pt x="470126" y="55633"/>
                    <a:pt x="485346" y="55633"/>
                    <a:pt x="494691" y="64965"/>
                  </a:cubicBezTo>
                  <a:lnTo>
                    <a:pt x="530382" y="100602"/>
                  </a:lnTo>
                  <a:lnTo>
                    <a:pt x="531094" y="101313"/>
                  </a:lnTo>
                  <a:lnTo>
                    <a:pt x="537414" y="107534"/>
                  </a:lnTo>
                  <a:lnTo>
                    <a:pt x="537770" y="107978"/>
                  </a:lnTo>
                  <a:lnTo>
                    <a:pt x="537948" y="108156"/>
                  </a:lnTo>
                  <a:lnTo>
                    <a:pt x="538482" y="108689"/>
                  </a:lnTo>
                  <a:lnTo>
                    <a:pt x="538215" y="108423"/>
                  </a:lnTo>
                  <a:lnTo>
                    <a:pt x="538749" y="108867"/>
                  </a:lnTo>
                  <a:lnTo>
                    <a:pt x="539105" y="109311"/>
                  </a:lnTo>
                  <a:lnTo>
                    <a:pt x="542487" y="112688"/>
                  </a:lnTo>
                  <a:cubicBezTo>
                    <a:pt x="551922" y="122109"/>
                    <a:pt x="551922" y="137217"/>
                    <a:pt x="542487" y="146637"/>
                  </a:cubicBezTo>
                  <a:cubicBezTo>
                    <a:pt x="533142" y="155969"/>
                    <a:pt x="517922" y="155969"/>
                    <a:pt x="508576" y="146637"/>
                  </a:cubicBezTo>
                  <a:lnTo>
                    <a:pt x="501634" y="139705"/>
                  </a:lnTo>
                  <a:lnTo>
                    <a:pt x="460691" y="180675"/>
                  </a:lnTo>
                  <a:cubicBezTo>
                    <a:pt x="482587" y="208491"/>
                    <a:pt x="497272" y="242440"/>
                    <a:pt x="501723" y="279410"/>
                  </a:cubicBezTo>
                  <a:lnTo>
                    <a:pt x="559576" y="279410"/>
                  </a:lnTo>
                  <a:lnTo>
                    <a:pt x="559576" y="269634"/>
                  </a:lnTo>
                  <a:cubicBezTo>
                    <a:pt x="559576" y="256393"/>
                    <a:pt x="570346" y="245639"/>
                    <a:pt x="583608" y="245639"/>
                  </a:cubicBezTo>
                  <a:cubicBezTo>
                    <a:pt x="596869" y="245639"/>
                    <a:pt x="607639" y="256393"/>
                    <a:pt x="607639" y="269634"/>
                  </a:cubicBezTo>
                  <a:lnTo>
                    <a:pt x="607639" y="337088"/>
                  </a:lnTo>
                  <a:cubicBezTo>
                    <a:pt x="607639" y="350329"/>
                    <a:pt x="596869" y="361083"/>
                    <a:pt x="583608" y="361083"/>
                  </a:cubicBezTo>
                  <a:cubicBezTo>
                    <a:pt x="570346" y="361083"/>
                    <a:pt x="559576" y="350329"/>
                    <a:pt x="559576" y="337088"/>
                  </a:cubicBezTo>
                  <a:lnTo>
                    <a:pt x="559576" y="327312"/>
                  </a:lnTo>
                  <a:lnTo>
                    <a:pt x="501723" y="327312"/>
                  </a:lnTo>
                  <a:cubicBezTo>
                    <a:pt x="497272" y="364282"/>
                    <a:pt x="482587" y="398142"/>
                    <a:pt x="460691" y="426047"/>
                  </a:cubicBezTo>
                  <a:lnTo>
                    <a:pt x="501634" y="467017"/>
                  </a:lnTo>
                  <a:lnTo>
                    <a:pt x="508576" y="460085"/>
                  </a:lnTo>
                  <a:cubicBezTo>
                    <a:pt x="517922" y="450753"/>
                    <a:pt x="533142" y="450753"/>
                    <a:pt x="542487" y="460085"/>
                  </a:cubicBezTo>
                  <a:cubicBezTo>
                    <a:pt x="551922" y="469416"/>
                    <a:pt x="551922" y="484613"/>
                    <a:pt x="542487" y="493945"/>
                  </a:cubicBezTo>
                  <a:cubicBezTo>
                    <a:pt x="512759" y="523717"/>
                    <a:pt x="518456" y="518029"/>
                    <a:pt x="518990" y="517496"/>
                  </a:cubicBezTo>
                  <a:cubicBezTo>
                    <a:pt x="518545" y="517940"/>
                    <a:pt x="514272" y="522206"/>
                    <a:pt x="494691" y="541668"/>
                  </a:cubicBezTo>
                  <a:cubicBezTo>
                    <a:pt x="485346" y="551089"/>
                    <a:pt x="470126" y="551089"/>
                    <a:pt x="460780" y="541668"/>
                  </a:cubicBezTo>
                  <a:cubicBezTo>
                    <a:pt x="451435" y="532337"/>
                    <a:pt x="451435" y="517140"/>
                    <a:pt x="460780" y="507809"/>
                  </a:cubicBezTo>
                  <a:lnTo>
                    <a:pt x="467723" y="500877"/>
                  </a:lnTo>
                  <a:lnTo>
                    <a:pt x="426691" y="459996"/>
                  </a:lnTo>
                  <a:cubicBezTo>
                    <a:pt x="398744" y="481858"/>
                    <a:pt x="364833" y="496522"/>
                    <a:pt x="327806" y="500966"/>
                  </a:cubicBezTo>
                  <a:lnTo>
                    <a:pt x="327806" y="558732"/>
                  </a:lnTo>
                  <a:lnTo>
                    <a:pt x="337597" y="558732"/>
                  </a:lnTo>
                  <a:cubicBezTo>
                    <a:pt x="350859" y="558732"/>
                    <a:pt x="361628" y="569485"/>
                    <a:pt x="361628" y="582727"/>
                  </a:cubicBezTo>
                  <a:cubicBezTo>
                    <a:pt x="361628" y="595969"/>
                    <a:pt x="350859" y="606722"/>
                    <a:pt x="337597" y="606722"/>
                  </a:cubicBezTo>
                  <a:lnTo>
                    <a:pt x="270042" y="606722"/>
                  </a:lnTo>
                  <a:cubicBezTo>
                    <a:pt x="256780" y="606722"/>
                    <a:pt x="246011" y="595969"/>
                    <a:pt x="246011" y="582727"/>
                  </a:cubicBezTo>
                  <a:cubicBezTo>
                    <a:pt x="246011" y="569485"/>
                    <a:pt x="256780" y="558732"/>
                    <a:pt x="270042" y="558732"/>
                  </a:cubicBezTo>
                  <a:lnTo>
                    <a:pt x="279833" y="558732"/>
                  </a:lnTo>
                  <a:lnTo>
                    <a:pt x="279833" y="500966"/>
                  </a:lnTo>
                  <a:cubicBezTo>
                    <a:pt x="242806" y="496522"/>
                    <a:pt x="208806" y="481858"/>
                    <a:pt x="180948" y="459996"/>
                  </a:cubicBezTo>
                  <a:lnTo>
                    <a:pt x="139916" y="500877"/>
                  </a:lnTo>
                  <a:lnTo>
                    <a:pt x="146859" y="507809"/>
                  </a:lnTo>
                  <a:cubicBezTo>
                    <a:pt x="156204" y="517140"/>
                    <a:pt x="156204" y="532337"/>
                    <a:pt x="146859" y="541668"/>
                  </a:cubicBezTo>
                  <a:cubicBezTo>
                    <a:pt x="137424" y="551089"/>
                    <a:pt x="122293" y="551089"/>
                    <a:pt x="112859" y="541668"/>
                  </a:cubicBezTo>
                  <a:lnTo>
                    <a:pt x="77257" y="506120"/>
                  </a:lnTo>
                  <a:lnTo>
                    <a:pt x="68534" y="497411"/>
                  </a:lnTo>
                  <a:lnTo>
                    <a:pt x="65063" y="493945"/>
                  </a:lnTo>
                  <a:cubicBezTo>
                    <a:pt x="55717" y="484613"/>
                    <a:pt x="55717" y="469416"/>
                    <a:pt x="65063" y="460085"/>
                  </a:cubicBezTo>
                  <a:cubicBezTo>
                    <a:pt x="74497" y="450753"/>
                    <a:pt x="89628" y="450753"/>
                    <a:pt x="99063" y="460085"/>
                  </a:cubicBezTo>
                  <a:lnTo>
                    <a:pt x="105916" y="467017"/>
                  </a:lnTo>
                  <a:lnTo>
                    <a:pt x="146948" y="426047"/>
                  </a:lnTo>
                  <a:cubicBezTo>
                    <a:pt x="125052" y="398142"/>
                    <a:pt x="110367" y="364282"/>
                    <a:pt x="105916" y="327312"/>
                  </a:cubicBezTo>
                  <a:lnTo>
                    <a:pt x="47974" y="327312"/>
                  </a:lnTo>
                  <a:lnTo>
                    <a:pt x="47974" y="337088"/>
                  </a:lnTo>
                  <a:cubicBezTo>
                    <a:pt x="47974" y="350329"/>
                    <a:pt x="37293" y="361083"/>
                    <a:pt x="24031" y="361083"/>
                  </a:cubicBezTo>
                  <a:cubicBezTo>
                    <a:pt x="10770" y="361083"/>
                    <a:pt x="0" y="350329"/>
                    <a:pt x="0" y="337088"/>
                  </a:cubicBezTo>
                  <a:lnTo>
                    <a:pt x="0" y="269634"/>
                  </a:lnTo>
                  <a:cubicBezTo>
                    <a:pt x="0" y="256393"/>
                    <a:pt x="10770" y="245639"/>
                    <a:pt x="24031" y="245639"/>
                  </a:cubicBezTo>
                  <a:cubicBezTo>
                    <a:pt x="37293" y="245639"/>
                    <a:pt x="47974" y="256393"/>
                    <a:pt x="47974" y="269634"/>
                  </a:cubicBezTo>
                  <a:lnTo>
                    <a:pt x="47974" y="279410"/>
                  </a:lnTo>
                  <a:lnTo>
                    <a:pt x="105916" y="279410"/>
                  </a:lnTo>
                  <a:cubicBezTo>
                    <a:pt x="110367" y="242440"/>
                    <a:pt x="125052" y="208491"/>
                    <a:pt x="146948" y="180675"/>
                  </a:cubicBezTo>
                  <a:lnTo>
                    <a:pt x="105916" y="139705"/>
                  </a:lnTo>
                  <a:lnTo>
                    <a:pt x="99063" y="146637"/>
                  </a:lnTo>
                  <a:cubicBezTo>
                    <a:pt x="89628" y="155969"/>
                    <a:pt x="74497" y="155969"/>
                    <a:pt x="65063" y="146637"/>
                  </a:cubicBezTo>
                  <a:cubicBezTo>
                    <a:pt x="55717" y="137217"/>
                    <a:pt x="55717" y="122109"/>
                    <a:pt x="65063" y="112688"/>
                  </a:cubicBezTo>
                  <a:lnTo>
                    <a:pt x="106450" y="71452"/>
                  </a:lnTo>
                  <a:lnTo>
                    <a:pt x="112859" y="64965"/>
                  </a:lnTo>
                  <a:cubicBezTo>
                    <a:pt x="122293" y="55633"/>
                    <a:pt x="137424" y="55633"/>
                    <a:pt x="146859" y="64965"/>
                  </a:cubicBezTo>
                  <a:cubicBezTo>
                    <a:pt x="156204" y="74385"/>
                    <a:pt x="156204" y="89493"/>
                    <a:pt x="146859" y="98913"/>
                  </a:cubicBezTo>
                  <a:lnTo>
                    <a:pt x="139916" y="105756"/>
                  </a:lnTo>
                  <a:lnTo>
                    <a:pt x="180948" y="146726"/>
                  </a:lnTo>
                  <a:cubicBezTo>
                    <a:pt x="208806" y="124864"/>
                    <a:pt x="242806" y="110200"/>
                    <a:pt x="279833" y="105756"/>
                  </a:cubicBezTo>
                  <a:lnTo>
                    <a:pt x="279833" y="47901"/>
                  </a:lnTo>
                  <a:lnTo>
                    <a:pt x="270042" y="47901"/>
                  </a:lnTo>
                  <a:cubicBezTo>
                    <a:pt x="256780" y="47901"/>
                    <a:pt x="246011" y="37237"/>
                    <a:pt x="246011" y="23995"/>
                  </a:cubicBezTo>
                  <a:cubicBezTo>
                    <a:pt x="246011" y="10753"/>
                    <a:pt x="256780" y="0"/>
                    <a:pt x="270042" y="0"/>
                  </a:cubicBez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4" name="日期占位符 3"/>
          <p:cNvSpPr>
            <a:spLocks noGrp="1"/>
          </p:cNvSpPr>
          <p:nvPr>
            <p:ph type="dt" sz="half" idx="12"/>
          </p:nvPr>
        </p:nvSpPr>
        <p:spPr>
          <a:xfrm>
            <a:off x="660400" y="6235702"/>
            <a:ext cx="3342640" cy="365125"/>
          </a:xfrm>
          <a:prstGeom prst="rect">
            <a:avLst/>
          </a:prstGeom>
        </p:spPr>
        <p:txBody>
          <a:bodyPr/>
          <a:lstStyle/>
          <a:p>
            <a:r>
              <a:rPr lang="zh-CN" altLang="en-US" i="1" spc="300">
                <a:solidFill>
                  <a:schemeClr val="accent1"/>
                </a:solidFill>
                <a:latin typeface="+mn-ea"/>
              </a:rPr>
              <a:t>止于至善</a:t>
            </a:r>
            <a:endParaRPr lang="zh-CN" altLang="en-US" spc="300" dirty="0">
              <a:solidFill>
                <a:schemeClr val="bg1">
                  <a:lumMod val="75000"/>
                </a:schemeClr>
              </a:solidFill>
            </a:endParaRPr>
          </a:p>
        </p:txBody>
      </p:sp>
      <p:sp>
        <p:nvSpPr>
          <p:cNvPr id="7" name="灯片编号占位符 6"/>
          <p:cNvSpPr>
            <a:spLocks noGrp="1"/>
          </p:cNvSpPr>
          <p:nvPr>
            <p:ph type="sldNum" sz="quarter" idx="14"/>
          </p:nvPr>
        </p:nvSpPr>
        <p:spPr/>
        <p:txBody>
          <a:bodyPr/>
          <a:lstStyle/>
          <a:p>
            <a:fld id="{C79ECAFE-A460-4E13-ABCB-32CAE6136244}" type="slidenum">
              <a:rPr lang="zh-CN" altLang="en-US" smtClean="0"/>
              <a:t>‹#›</a:t>
            </a:fld>
            <a:endParaRPr lang="zh-CN" altLang="en-US" dirty="0"/>
          </a:p>
        </p:txBody>
      </p:sp>
      <p:cxnSp>
        <p:nvCxnSpPr>
          <p:cNvPr id="12" name="直接连接符 11"/>
          <p:cNvCxnSpPr/>
          <p:nvPr userDrawn="1"/>
        </p:nvCxnSpPr>
        <p:spPr>
          <a:xfrm>
            <a:off x="650931" y="852684"/>
            <a:ext cx="1086796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36962" y="292375"/>
            <a:ext cx="1375700" cy="4372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869" y="1"/>
            <a:ext cx="10849030" cy="749299"/>
          </a:xfrm>
          <a:prstGeom prst="rect">
            <a:avLst/>
          </a:prstGeom>
        </p:spPr>
        <p:txBody>
          <a:bodyPr vert="horz" lIns="0" tIns="0" rIns="0" bIns="0" rtlCol="0" anchor="b" anchorCtr="0">
            <a:noAutofit/>
          </a:bodyPr>
          <a:lstStyle/>
          <a:p>
            <a:r>
              <a:rPr lang="zh-CN" altLang="en-US" dirty="0"/>
              <a:t>单击此处编辑母版标题样式</a:t>
            </a:r>
          </a:p>
        </p:txBody>
      </p:sp>
      <p:sp>
        <p:nvSpPr>
          <p:cNvPr id="3" name="文本占位符 2"/>
          <p:cNvSpPr>
            <a:spLocks noGrp="1"/>
          </p:cNvSpPr>
          <p:nvPr>
            <p:ph type="body" idx="1"/>
          </p:nvPr>
        </p:nvSpPr>
        <p:spPr>
          <a:xfrm>
            <a:off x="669869" y="850901"/>
            <a:ext cx="10849031" cy="5283200"/>
          </a:xfrm>
          <a:prstGeom prst="rect">
            <a:avLst/>
          </a:prstGeom>
        </p:spPr>
        <p:txBody>
          <a:bodyPr vert="horz" lIns="91440" tIns="45720" rIns="91440" bIns="45720" rtlCol="0">
            <a:no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5" name="日期占位符 3"/>
          <p:cNvSpPr>
            <a:spLocks noGrp="1"/>
          </p:cNvSpPr>
          <p:nvPr>
            <p:ph type="dt" sz="half" idx="2"/>
          </p:nvPr>
        </p:nvSpPr>
        <p:spPr>
          <a:xfrm>
            <a:off x="660400" y="6235702"/>
            <a:ext cx="3342640" cy="365125"/>
          </a:xfrm>
          <a:prstGeom prst="rect">
            <a:avLst/>
          </a:prstGeom>
        </p:spPr>
        <p:txBody>
          <a:bodyPr vert="horz" lIns="0" tIns="45720" rIns="91440" bIns="45720" rtlCol="0" anchor="ctr"/>
          <a:lstStyle>
            <a:lvl1pPr marL="0" marR="0" indent="0" algn="l" defTabSz="914400" rtl="0" eaLnBrk="1" fontAlgn="auto" latinLnBrk="0" hangingPunct="1">
              <a:lnSpc>
                <a:spcPct val="100000"/>
              </a:lnSpc>
              <a:spcBef>
                <a:spcPts val="0"/>
              </a:spcBef>
              <a:spcAft>
                <a:spcPts val="0"/>
              </a:spcAft>
              <a:buClrTx/>
              <a:buSzTx/>
              <a:buFontTx/>
              <a:buNone/>
              <a:defRPr sz="1400" spc="100" baseline="0">
                <a:solidFill>
                  <a:schemeClr val="tx1">
                    <a:tint val="75000"/>
                  </a:schemeClr>
                </a:solidFill>
              </a:defRPr>
            </a:lvl1pPr>
          </a:lstStyle>
          <a:p>
            <a:r>
              <a:rPr lang="zh-CN" altLang="en-US" i="1" spc="300" dirty="0">
                <a:solidFill>
                  <a:schemeClr val="accent1"/>
                </a:solidFill>
                <a:latin typeface="+mn-ea"/>
              </a:rPr>
              <a:t>止于至善</a:t>
            </a:r>
            <a:endParaRPr lang="zh-CN" altLang="en-US" spc="300" dirty="0">
              <a:solidFill>
                <a:schemeClr val="bg1">
                  <a:lumMod val="75000"/>
                </a:schemeClr>
              </a:solidFill>
            </a:endParaRPr>
          </a:p>
        </p:txBody>
      </p:sp>
      <p:sp>
        <p:nvSpPr>
          <p:cNvPr id="16" name="页脚占位符 4"/>
          <p:cNvSpPr>
            <a:spLocks noGrp="1"/>
          </p:cNvSpPr>
          <p:nvPr>
            <p:ph type="ftr" sz="quarter" idx="3"/>
          </p:nvPr>
        </p:nvSpPr>
        <p:spPr>
          <a:xfrm>
            <a:off x="4622800" y="6235702"/>
            <a:ext cx="2946400" cy="365125"/>
          </a:xfrm>
          <a:prstGeom prst="rect">
            <a:avLst/>
          </a:prstGeom>
        </p:spPr>
        <p:txBody>
          <a:bodyPr vert="horz" lIns="91440" tIns="45720" rIns="91440" bIns="45720" rtlCol="0" anchor="ctr"/>
          <a:lstStyle>
            <a:lvl1pPr algn="ctr">
              <a:defRPr sz="1400" i="0" spc="300" baseline="0">
                <a:solidFill>
                  <a:schemeClr val="accent1"/>
                </a:solidFill>
              </a:defRPr>
            </a:lvl1pPr>
          </a:lstStyle>
          <a:p>
            <a:pPr>
              <a:defRPr/>
            </a:pPr>
            <a:endParaRPr lang="zh-CN" altLang="en-US" dirty="0"/>
          </a:p>
        </p:txBody>
      </p:sp>
      <p:sp>
        <p:nvSpPr>
          <p:cNvPr id="4" name="灯片编号占位符 3"/>
          <p:cNvSpPr>
            <a:spLocks noGrp="1"/>
          </p:cNvSpPr>
          <p:nvPr>
            <p:ph type="sldNum" sz="quarter" idx="4"/>
          </p:nvPr>
        </p:nvSpPr>
        <p:spPr>
          <a:xfrm>
            <a:off x="8775700" y="6235702"/>
            <a:ext cx="2743200" cy="365125"/>
          </a:xfrm>
          <a:prstGeom prst="rect">
            <a:avLst/>
          </a:prstGeom>
        </p:spPr>
        <p:txBody>
          <a:bodyPr vert="horz" lIns="91440" tIns="45720" rIns="0" bIns="45720" rtlCol="0" anchor="ctr"/>
          <a:lstStyle>
            <a:lvl1pPr algn="r">
              <a:defRPr sz="1400">
                <a:solidFill>
                  <a:schemeClr val="bg1">
                    <a:lumMod val="75000"/>
                  </a:schemeClr>
                </a:solidFill>
              </a:defRPr>
            </a:lvl1pPr>
          </a:lstStyle>
          <a:p>
            <a:fld id="{C79ECAFE-A460-4E13-ABCB-32CAE6136244}"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000" b="0" kern="1200">
          <a:solidFill>
            <a:schemeClr val="tx1"/>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8" Type="http://schemas.openxmlformats.org/officeDocument/2006/relationships/tags" Target="../tags/tag13.xml"/><Relationship Id="rId3" Type="http://schemas.openxmlformats.org/officeDocument/2006/relationships/tags" Target="../tags/tag8.xml"/><Relationship Id="rId7" Type="http://schemas.openxmlformats.org/officeDocument/2006/relationships/tags" Target="../tags/tag12.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10" Type="http://schemas.openxmlformats.org/officeDocument/2006/relationships/notesSlide" Target="../notesSlides/notesSlide7.xml"/><Relationship Id="rId4" Type="http://schemas.openxmlformats.org/officeDocument/2006/relationships/tags" Target="../tags/tag9.xml"/><Relationship Id="rId9"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6"/>
          </p:nvPr>
        </p:nvSpPr>
        <p:spPr>
          <a:xfrm>
            <a:off x="660400" y="6235702"/>
            <a:ext cx="1068039" cy="365125"/>
          </a:xfrm>
        </p:spPr>
        <p:txBody>
          <a:bodyPr/>
          <a:lstStyle/>
          <a:p>
            <a:r>
              <a:rPr lang="zh-CN" altLang="en-US" i="1" spc="300" dirty="0">
                <a:solidFill>
                  <a:schemeClr val="accent1"/>
                </a:solidFill>
                <a:latin typeface="+mn-ea"/>
              </a:rPr>
              <a:t>止于至善</a:t>
            </a:r>
            <a:endParaRPr lang="zh-CN" altLang="en-US" spc="300" dirty="0">
              <a:solidFill>
                <a:schemeClr val="bg1">
                  <a:lumMod val="75000"/>
                </a:schemeClr>
              </a:solidFill>
            </a:endParaRPr>
          </a:p>
        </p:txBody>
      </p:sp>
      <p:sp>
        <p:nvSpPr>
          <p:cNvPr id="4" name="文本框 3"/>
          <p:cNvSpPr txBox="1"/>
          <p:nvPr/>
        </p:nvSpPr>
        <p:spPr>
          <a:xfrm>
            <a:off x="224399" y="1228444"/>
            <a:ext cx="7261623" cy="553085"/>
          </a:xfrm>
          <a:prstGeom prst="rect">
            <a:avLst/>
          </a:prstGeom>
          <a:noFill/>
        </p:spPr>
        <p:txBody>
          <a:bodyPr wrap="square" rtlCol="0">
            <a:spAutoFit/>
          </a:bodyPr>
          <a:lstStyle/>
          <a:p>
            <a:pPr algn="ctr"/>
            <a:r>
              <a:rPr lang="en-US" altLang="zh-CN" sz="3000" b="1" dirty="0">
                <a:solidFill>
                  <a:srgbClr val="000000"/>
                </a:solidFill>
                <a:effectLst/>
                <a:latin typeface="+mj-ea"/>
                <a:ea typeface="+mj-ea"/>
              </a:rPr>
              <a:t>复杂网络</a:t>
            </a:r>
            <a:r>
              <a:rPr lang="zh-CN" altLang="en-US" sz="3000" b="1" dirty="0">
                <a:solidFill>
                  <a:srgbClr val="000000"/>
                </a:solidFill>
                <a:effectLst/>
                <a:latin typeface="+mj-ea"/>
                <a:ea typeface="+mj-ea"/>
              </a:rPr>
              <a:t>与</a:t>
            </a:r>
            <a:r>
              <a:rPr lang="en-US" altLang="zh-CN" sz="3000" b="1" dirty="0">
                <a:solidFill>
                  <a:srgbClr val="000000"/>
                </a:solidFill>
                <a:effectLst/>
                <a:latin typeface="+mj-ea"/>
                <a:ea typeface="+mj-ea"/>
              </a:rPr>
              <a:t>社交网络</a:t>
            </a:r>
            <a:r>
              <a:rPr lang="zh-CN" altLang="en-US" sz="3000" b="1" dirty="0">
                <a:solidFill>
                  <a:srgbClr val="000000"/>
                </a:solidFill>
                <a:effectLst/>
                <a:latin typeface="+mj-ea"/>
                <a:ea typeface="+mj-ea"/>
              </a:rPr>
              <a:t>分析</a:t>
            </a:r>
          </a:p>
        </p:txBody>
      </p:sp>
      <p:sp>
        <p:nvSpPr>
          <p:cNvPr id="6" name="文本框 5"/>
          <p:cNvSpPr txBox="1"/>
          <p:nvPr/>
        </p:nvSpPr>
        <p:spPr>
          <a:xfrm>
            <a:off x="470535" y="2489200"/>
            <a:ext cx="5918200" cy="768350"/>
          </a:xfrm>
          <a:prstGeom prst="rect">
            <a:avLst/>
          </a:prstGeom>
          <a:noFill/>
        </p:spPr>
        <p:txBody>
          <a:bodyPr wrap="square" rtlCol="0" anchor="t">
            <a:spAutoFit/>
          </a:bodyPr>
          <a:lstStyle/>
          <a:p>
            <a:pPr algn="ctr"/>
            <a:r>
              <a:rPr lang="zh-CN" altLang="en-US" sz="4400" b="1" dirty="0">
                <a:latin typeface="+mj-ea"/>
                <a:ea typeface="+mj-ea"/>
                <a:cs typeface="+mj-ea"/>
              </a:rPr>
              <a:t>第一次作业</a:t>
            </a:r>
          </a:p>
        </p:txBody>
      </p:sp>
      <p:sp>
        <p:nvSpPr>
          <p:cNvPr id="5" name="矩形 4">
            <a:extLst>
              <a:ext uri="{FF2B5EF4-FFF2-40B4-BE49-F238E27FC236}">
                <a16:creationId xmlns:a16="http://schemas.microsoft.com/office/drawing/2014/main" id="{DFD8E2BC-AAA5-4ABD-A600-67EF894152CA}"/>
              </a:ext>
            </a:extLst>
          </p:cNvPr>
          <p:cNvSpPr/>
          <p:nvPr/>
        </p:nvSpPr>
        <p:spPr>
          <a:xfrm>
            <a:off x="983426" y="4420556"/>
            <a:ext cx="2491594" cy="400110"/>
          </a:xfrm>
          <a:prstGeom prst="rect">
            <a:avLst/>
          </a:prstGeom>
        </p:spPr>
        <p:txBody>
          <a:bodyPr wrap="square" l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srgbClr val="E7C300"/>
                </a:solidFill>
                <a:effectLst/>
                <a:uLnTx/>
                <a:uFillTx/>
                <a:latin typeface="微软雅黑" panose="020B0503020204020204" pitchFamily="34" charset="-122"/>
                <a:ea typeface="微软雅黑" panose="020B0503020204020204" pitchFamily="34" charset="-122"/>
                <a:cs typeface="+mn-ea"/>
              </a:rPr>
              <a:t>220235183 </a:t>
            </a:r>
            <a:r>
              <a:rPr kumimoji="0" lang="zh-CN" altLang="en-US" sz="2000" b="1" i="0" u="none" strike="noStrike" kern="1200" cap="none" spc="0" normalizeH="0" baseline="0" noProof="0" dirty="0">
                <a:ln>
                  <a:noFill/>
                </a:ln>
                <a:solidFill>
                  <a:srgbClr val="E7C300"/>
                </a:solidFill>
                <a:effectLst/>
                <a:uLnTx/>
                <a:uFillTx/>
                <a:latin typeface="微软雅黑" panose="020B0503020204020204" pitchFamily="34" charset="-122"/>
                <a:ea typeface="微软雅黑" panose="020B0503020204020204" pitchFamily="34" charset="-122"/>
                <a:cs typeface="+mn-ea"/>
              </a:rPr>
              <a:t>陈根文</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r>
              <a:rPr lang="zh-CN" altLang="en-US" i="1" spc="300" dirty="0">
                <a:solidFill>
                  <a:schemeClr val="accent1"/>
                </a:solidFill>
                <a:latin typeface="+mn-ea"/>
              </a:rPr>
              <a:t>止于至善</a:t>
            </a:r>
            <a:endParaRPr lang="zh-CN" altLang="en-US" spc="300" dirty="0">
              <a:solidFill>
                <a:schemeClr val="bg1">
                  <a:lumMod val="75000"/>
                </a:schemeClr>
              </a:solidFill>
            </a:endParaRPr>
          </a:p>
        </p:txBody>
      </p:sp>
      <p:sp>
        <p:nvSpPr>
          <p:cNvPr id="3" name="ïśļiḑé"/>
          <p:cNvSpPr/>
          <p:nvPr/>
        </p:nvSpPr>
        <p:spPr>
          <a:xfrm>
            <a:off x="7084174" y="3370879"/>
            <a:ext cx="409044" cy="393384"/>
          </a:xfrm>
          <a:custGeom>
            <a:avLst/>
            <a:gdLst>
              <a:gd name="connsiteX0" fmla="*/ 61288 w 609549"/>
              <a:gd name="connsiteY0" fmla="*/ 383285 h 586216"/>
              <a:gd name="connsiteX1" fmla="*/ 71162 w 609549"/>
              <a:gd name="connsiteY1" fmla="*/ 387101 h 586216"/>
              <a:gd name="connsiteX2" fmla="*/ 120018 w 609549"/>
              <a:gd name="connsiteY2" fmla="*/ 435892 h 586216"/>
              <a:gd name="connsiteX3" fmla="*/ 120018 w 609549"/>
              <a:gd name="connsiteY3" fmla="*/ 454200 h 586216"/>
              <a:gd name="connsiteX4" fmla="*/ 56639 w 609549"/>
              <a:gd name="connsiteY4" fmla="*/ 517543 h 586216"/>
              <a:gd name="connsiteX5" fmla="*/ 35592 w 609549"/>
              <a:gd name="connsiteY5" fmla="*/ 513644 h 586216"/>
              <a:gd name="connsiteX6" fmla="*/ 51877 w 609549"/>
              <a:gd name="connsiteY6" fmla="*/ 388099 h 586216"/>
              <a:gd name="connsiteX7" fmla="*/ 61288 w 609549"/>
              <a:gd name="connsiteY7" fmla="*/ 383285 h 586216"/>
              <a:gd name="connsiteX8" fmla="*/ 235245 w 609549"/>
              <a:gd name="connsiteY8" fmla="*/ 302810 h 586216"/>
              <a:gd name="connsiteX9" fmla="*/ 306042 w 609549"/>
              <a:gd name="connsiteY9" fmla="*/ 373466 h 586216"/>
              <a:gd name="connsiteX10" fmla="*/ 258717 w 609549"/>
              <a:gd name="connsiteY10" fmla="*/ 420680 h 586216"/>
              <a:gd name="connsiteX11" fmla="*/ 230246 w 609549"/>
              <a:gd name="connsiteY11" fmla="*/ 550152 h 586216"/>
              <a:gd name="connsiteX12" fmla="*/ 92223 w 609549"/>
              <a:gd name="connsiteY12" fmla="*/ 575305 h 586216"/>
              <a:gd name="connsiteX13" fmla="*/ 88748 w 609549"/>
              <a:gd name="connsiteY13" fmla="*/ 556143 h 586216"/>
              <a:gd name="connsiteX14" fmla="*/ 165115 w 609549"/>
              <a:gd name="connsiteY14" fmla="*/ 479877 h 586216"/>
              <a:gd name="connsiteX15" fmla="*/ 165115 w 609549"/>
              <a:gd name="connsiteY15" fmla="*/ 446308 h 586216"/>
              <a:gd name="connsiteX16" fmla="*/ 88700 w 609549"/>
              <a:gd name="connsiteY16" fmla="*/ 369995 h 586216"/>
              <a:gd name="connsiteX17" fmla="*/ 92128 w 609549"/>
              <a:gd name="connsiteY17" fmla="*/ 350976 h 586216"/>
              <a:gd name="connsiteX18" fmla="*/ 189111 w 609549"/>
              <a:gd name="connsiteY18" fmla="*/ 348884 h 586216"/>
              <a:gd name="connsiteX19" fmla="*/ 257958 w 609549"/>
              <a:gd name="connsiteY19" fmla="*/ 161679 h 586216"/>
              <a:gd name="connsiteX20" fmla="*/ 317251 w 609549"/>
              <a:gd name="connsiteY20" fmla="*/ 220879 h 586216"/>
              <a:gd name="connsiteX21" fmla="*/ 388070 w 609549"/>
              <a:gd name="connsiteY21" fmla="*/ 291586 h 586216"/>
              <a:gd name="connsiteX22" fmla="*/ 604906 w 609549"/>
              <a:gd name="connsiteY22" fmla="*/ 508130 h 586216"/>
              <a:gd name="connsiteX23" fmla="*/ 604906 w 609549"/>
              <a:gd name="connsiteY23" fmla="*/ 530526 h 586216"/>
              <a:gd name="connsiteX24" fmla="*/ 556567 w 609549"/>
              <a:gd name="connsiteY24" fmla="*/ 578789 h 586216"/>
              <a:gd name="connsiteX25" fmla="*/ 545327 w 609549"/>
              <a:gd name="connsiteY25" fmla="*/ 583449 h 586216"/>
              <a:gd name="connsiteX26" fmla="*/ 534135 w 609549"/>
              <a:gd name="connsiteY26" fmla="*/ 578789 h 586216"/>
              <a:gd name="connsiteX27" fmla="*/ 317251 w 609549"/>
              <a:gd name="connsiteY27" fmla="*/ 362293 h 586216"/>
              <a:gd name="connsiteX28" fmla="*/ 246481 w 609549"/>
              <a:gd name="connsiteY28" fmla="*/ 291586 h 586216"/>
              <a:gd name="connsiteX29" fmla="*/ 187140 w 609549"/>
              <a:gd name="connsiteY29" fmla="*/ 232339 h 586216"/>
              <a:gd name="connsiteX30" fmla="*/ 58606 w 609549"/>
              <a:gd name="connsiteY30" fmla="*/ 160814 h 586216"/>
              <a:gd name="connsiteX31" fmla="*/ 126401 w 609549"/>
              <a:gd name="connsiteY31" fmla="*/ 228498 h 586216"/>
              <a:gd name="connsiteX32" fmla="*/ 111975 w 609549"/>
              <a:gd name="connsiteY32" fmla="*/ 242899 h 586216"/>
              <a:gd name="connsiteX33" fmla="*/ 119307 w 609549"/>
              <a:gd name="connsiteY33" fmla="*/ 250219 h 586216"/>
              <a:gd name="connsiteX34" fmla="*/ 119307 w 609549"/>
              <a:gd name="connsiteY34" fmla="*/ 277692 h 586216"/>
              <a:gd name="connsiteX35" fmla="*/ 115641 w 609549"/>
              <a:gd name="connsiteY35" fmla="*/ 281352 h 586216"/>
              <a:gd name="connsiteX36" fmla="*/ 88123 w 609549"/>
              <a:gd name="connsiteY36" fmla="*/ 281352 h 586216"/>
              <a:gd name="connsiteX37" fmla="*/ 5712 w 609549"/>
              <a:gd name="connsiteY37" fmla="*/ 199029 h 586216"/>
              <a:gd name="connsiteX38" fmla="*/ 5712 w 609549"/>
              <a:gd name="connsiteY38" fmla="*/ 171604 h 586216"/>
              <a:gd name="connsiteX39" fmla="*/ 9378 w 609549"/>
              <a:gd name="connsiteY39" fmla="*/ 167944 h 586216"/>
              <a:gd name="connsiteX40" fmla="*/ 36849 w 609549"/>
              <a:gd name="connsiteY40" fmla="*/ 167944 h 586216"/>
              <a:gd name="connsiteX41" fmla="*/ 44180 w 609549"/>
              <a:gd name="connsiteY41" fmla="*/ 175264 h 586216"/>
              <a:gd name="connsiteX42" fmla="*/ 585775 w 609549"/>
              <a:gd name="connsiteY42" fmla="*/ 66370 h 586216"/>
              <a:gd name="connsiteX43" fmla="*/ 595263 w 609549"/>
              <a:gd name="connsiteY43" fmla="*/ 73839 h 586216"/>
              <a:gd name="connsiteX44" fmla="*/ 578978 w 609549"/>
              <a:gd name="connsiteY44" fmla="*/ 199341 h 586216"/>
              <a:gd name="connsiteX45" fmla="*/ 559693 w 609549"/>
              <a:gd name="connsiteY45" fmla="*/ 200387 h 586216"/>
              <a:gd name="connsiteX46" fmla="*/ 510789 w 609549"/>
              <a:gd name="connsiteY46" fmla="*/ 151612 h 586216"/>
              <a:gd name="connsiteX47" fmla="*/ 510789 w 609549"/>
              <a:gd name="connsiteY47" fmla="*/ 133262 h 586216"/>
              <a:gd name="connsiteX48" fmla="*/ 574216 w 609549"/>
              <a:gd name="connsiteY48" fmla="*/ 69988 h 586216"/>
              <a:gd name="connsiteX49" fmla="*/ 585775 w 609549"/>
              <a:gd name="connsiteY49" fmla="*/ 66370 h 586216"/>
              <a:gd name="connsiteX50" fmla="*/ 158702 w 609549"/>
              <a:gd name="connsiteY50" fmla="*/ 26758 h 586216"/>
              <a:gd name="connsiteX51" fmla="*/ 172463 w 609549"/>
              <a:gd name="connsiteY51" fmla="*/ 32464 h 586216"/>
              <a:gd name="connsiteX52" fmla="*/ 179701 w 609549"/>
              <a:gd name="connsiteY52" fmla="*/ 39691 h 586216"/>
              <a:gd name="connsiteX53" fmla="*/ 246935 w 609549"/>
              <a:gd name="connsiteY53" fmla="*/ 106831 h 586216"/>
              <a:gd name="connsiteX54" fmla="*/ 254886 w 609549"/>
              <a:gd name="connsiteY54" fmla="*/ 114819 h 586216"/>
              <a:gd name="connsiteX55" fmla="*/ 257600 w 609549"/>
              <a:gd name="connsiteY55" fmla="*/ 138879 h 586216"/>
              <a:gd name="connsiteX56" fmla="*/ 254886 w 609549"/>
              <a:gd name="connsiteY56" fmla="*/ 142255 h 586216"/>
              <a:gd name="connsiteX57" fmla="*/ 252315 w 609549"/>
              <a:gd name="connsiteY57" fmla="*/ 144823 h 586216"/>
              <a:gd name="connsiteX58" fmla="*/ 246696 w 609549"/>
              <a:gd name="connsiteY58" fmla="*/ 150434 h 586216"/>
              <a:gd name="connsiteX59" fmla="*/ 175892 w 609549"/>
              <a:gd name="connsiteY59" fmla="*/ 221140 h 586216"/>
              <a:gd name="connsiteX60" fmla="*/ 172463 w 609549"/>
              <a:gd name="connsiteY60" fmla="*/ 224611 h 586216"/>
              <a:gd name="connsiteX61" fmla="*/ 170130 w 609549"/>
              <a:gd name="connsiteY61" fmla="*/ 226560 h 586216"/>
              <a:gd name="connsiteX62" fmla="*/ 162274 w 609549"/>
              <a:gd name="connsiteY62" fmla="*/ 229936 h 586216"/>
              <a:gd name="connsiteX63" fmla="*/ 158702 w 609549"/>
              <a:gd name="connsiteY63" fmla="*/ 230269 h 586216"/>
              <a:gd name="connsiteX64" fmla="*/ 144942 w 609549"/>
              <a:gd name="connsiteY64" fmla="*/ 224611 h 586216"/>
              <a:gd name="connsiteX65" fmla="*/ 137609 w 609549"/>
              <a:gd name="connsiteY65" fmla="*/ 217288 h 586216"/>
              <a:gd name="connsiteX66" fmla="*/ 69804 w 609549"/>
              <a:gd name="connsiteY66" fmla="*/ 149578 h 586216"/>
              <a:gd name="connsiteX67" fmla="*/ 62519 w 609549"/>
              <a:gd name="connsiteY67" fmla="*/ 142255 h 586216"/>
              <a:gd name="connsiteX68" fmla="*/ 62519 w 609549"/>
              <a:gd name="connsiteY68" fmla="*/ 114819 h 586216"/>
              <a:gd name="connsiteX69" fmla="*/ 144942 w 609549"/>
              <a:gd name="connsiteY69" fmla="*/ 32464 h 586216"/>
              <a:gd name="connsiteX70" fmla="*/ 158702 w 609549"/>
              <a:gd name="connsiteY70" fmla="*/ 26758 h 586216"/>
              <a:gd name="connsiteX71" fmla="*/ 254809 w 609549"/>
              <a:gd name="connsiteY71" fmla="*/ 6542 h 586216"/>
              <a:gd name="connsiteX72" fmla="*/ 321015 w 609549"/>
              <a:gd name="connsiteY72" fmla="*/ 29913 h 586216"/>
              <a:gd name="connsiteX73" fmla="*/ 260017 w 609549"/>
              <a:gd name="connsiteY73" fmla="*/ 97465 h 586216"/>
              <a:gd name="connsiteX74" fmla="*/ 193067 w 609549"/>
              <a:gd name="connsiteY74" fmla="*/ 30626 h 586216"/>
              <a:gd name="connsiteX75" fmla="*/ 254809 w 609549"/>
              <a:gd name="connsiteY75" fmla="*/ 6542 h 586216"/>
              <a:gd name="connsiteX76" fmla="*/ 503105 w 609549"/>
              <a:gd name="connsiteY76" fmla="*/ 953 h 586216"/>
              <a:gd name="connsiteX77" fmla="*/ 538560 w 609549"/>
              <a:gd name="connsiteY77" fmla="*/ 10911 h 586216"/>
              <a:gd name="connsiteX78" fmla="*/ 542083 w 609549"/>
              <a:gd name="connsiteY78" fmla="*/ 30073 h 586216"/>
              <a:gd name="connsiteX79" fmla="*/ 465709 w 609549"/>
              <a:gd name="connsiteY79" fmla="*/ 106341 h 586216"/>
              <a:gd name="connsiteX80" fmla="*/ 465709 w 609549"/>
              <a:gd name="connsiteY80" fmla="*/ 139911 h 586216"/>
              <a:gd name="connsiteX81" fmla="*/ 542131 w 609549"/>
              <a:gd name="connsiteY81" fmla="*/ 216227 h 586216"/>
              <a:gd name="connsiteX82" fmla="*/ 538655 w 609549"/>
              <a:gd name="connsiteY82" fmla="*/ 235246 h 586216"/>
              <a:gd name="connsiteX83" fmla="*/ 442187 w 609549"/>
              <a:gd name="connsiteY83" fmla="*/ 237528 h 586216"/>
              <a:gd name="connsiteX84" fmla="*/ 399238 w 609549"/>
              <a:gd name="connsiteY84" fmla="*/ 280370 h 586216"/>
              <a:gd name="connsiteX85" fmla="*/ 328482 w 609549"/>
              <a:gd name="connsiteY85" fmla="*/ 209712 h 586216"/>
              <a:gd name="connsiteX86" fmla="*/ 372240 w 609549"/>
              <a:gd name="connsiteY86" fmla="*/ 166015 h 586216"/>
              <a:gd name="connsiteX87" fmla="*/ 400571 w 609549"/>
              <a:gd name="connsiteY87" fmla="*/ 36064 h 586216"/>
              <a:gd name="connsiteX88" fmla="*/ 503105 w 609549"/>
              <a:gd name="connsiteY88" fmla="*/ 953 h 58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609549" h="586216">
                <a:moveTo>
                  <a:pt x="61288" y="383285"/>
                </a:moveTo>
                <a:cubicBezTo>
                  <a:pt x="64829" y="383106"/>
                  <a:pt x="68448" y="384367"/>
                  <a:pt x="71162" y="387101"/>
                </a:cubicBezTo>
                <a:lnTo>
                  <a:pt x="120018" y="435892"/>
                </a:lnTo>
                <a:cubicBezTo>
                  <a:pt x="125113" y="440933"/>
                  <a:pt x="125113" y="449160"/>
                  <a:pt x="120018" y="454200"/>
                </a:cubicBezTo>
                <a:lnTo>
                  <a:pt x="56639" y="517543"/>
                </a:lnTo>
                <a:cubicBezTo>
                  <a:pt x="50211" y="523963"/>
                  <a:pt x="39211" y="522013"/>
                  <a:pt x="35592" y="513644"/>
                </a:cubicBezTo>
                <a:cubicBezTo>
                  <a:pt x="17783" y="472794"/>
                  <a:pt x="23211" y="424288"/>
                  <a:pt x="51877" y="388099"/>
                </a:cubicBezTo>
                <a:cubicBezTo>
                  <a:pt x="54282" y="385079"/>
                  <a:pt x="57746" y="383463"/>
                  <a:pt x="61288" y="383285"/>
                </a:cubicBezTo>
                <a:close/>
                <a:moveTo>
                  <a:pt x="235245" y="302810"/>
                </a:moveTo>
                <a:lnTo>
                  <a:pt x="306042" y="373466"/>
                </a:lnTo>
                <a:lnTo>
                  <a:pt x="258717" y="420680"/>
                </a:lnTo>
                <a:cubicBezTo>
                  <a:pt x="274667" y="464329"/>
                  <a:pt x="265192" y="515300"/>
                  <a:pt x="230246" y="550152"/>
                </a:cubicBezTo>
                <a:cubicBezTo>
                  <a:pt x="192919" y="587430"/>
                  <a:pt x="137644" y="595798"/>
                  <a:pt x="92223" y="575305"/>
                </a:cubicBezTo>
                <a:cubicBezTo>
                  <a:pt x="84701" y="571882"/>
                  <a:pt x="82892" y="561992"/>
                  <a:pt x="88748" y="556143"/>
                </a:cubicBezTo>
                <a:lnTo>
                  <a:pt x="165115" y="479877"/>
                </a:lnTo>
                <a:cubicBezTo>
                  <a:pt x="174399" y="470605"/>
                  <a:pt x="174399" y="455580"/>
                  <a:pt x="165115" y="446308"/>
                </a:cubicBezTo>
                <a:lnTo>
                  <a:pt x="88700" y="369995"/>
                </a:lnTo>
                <a:cubicBezTo>
                  <a:pt x="82844" y="364194"/>
                  <a:pt x="84653" y="354399"/>
                  <a:pt x="92128" y="350976"/>
                </a:cubicBezTo>
                <a:cubicBezTo>
                  <a:pt x="122789" y="337092"/>
                  <a:pt x="157973" y="336379"/>
                  <a:pt x="189111" y="348884"/>
                </a:cubicBezTo>
                <a:close/>
                <a:moveTo>
                  <a:pt x="257958" y="161679"/>
                </a:moveTo>
                <a:lnTo>
                  <a:pt x="317251" y="220879"/>
                </a:lnTo>
                <a:lnTo>
                  <a:pt x="388070" y="291586"/>
                </a:lnTo>
                <a:lnTo>
                  <a:pt x="604906" y="508130"/>
                </a:lnTo>
                <a:cubicBezTo>
                  <a:pt x="611097" y="514311"/>
                  <a:pt x="611097" y="524344"/>
                  <a:pt x="604906" y="530526"/>
                </a:cubicBezTo>
                <a:lnTo>
                  <a:pt x="556567" y="578789"/>
                </a:lnTo>
                <a:cubicBezTo>
                  <a:pt x="553471" y="581880"/>
                  <a:pt x="549423" y="583449"/>
                  <a:pt x="545327" y="583449"/>
                </a:cubicBezTo>
                <a:cubicBezTo>
                  <a:pt x="541279" y="583449"/>
                  <a:pt x="537231" y="581880"/>
                  <a:pt x="534135" y="578789"/>
                </a:cubicBezTo>
                <a:lnTo>
                  <a:pt x="317251" y="362293"/>
                </a:lnTo>
                <a:lnTo>
                  <a:pt x="246481" y="291586"/>
                </a:lnTo>
                <a:lnTo>
                  <a:pt x="187140" y="232339"/>
                </a:lnTo>
                <a:close/>
                <a:moveTo>
                  <a:pt x="58606" y="160814"/>
                </a:moveTo>
                <a:lnTo>
                  <a:pt x="126401" y="228498"/>
                </a:lnTo>
                <a:lnTo>
                  <a:pt x="111975" y="242899"/>
                </a:lnTo>
                <a:lnTo>
                  <a:pt x="119307" y="250219"/>
                </a:lnTo>
                <a:cubicBezTo>
                  <a:pt x="126877" y="257824"/>
                  <a:pt x="126877" y="270087"/>
                  <a:pt x="119307" y="277692"/>
                </a:cubicBezTo>
                <a:lnTo>
                  <a:pt x="115641" y="281352"/>
                </a:lnTo>
                <a:cubicBezTo>
                  <a:pt x="108024" y="288909"/>
                  <a:pt x="95741" y="288909"/>
                  <a:pt x="88123" y="281352"/>
                </a:cubicBezTo>
                <a:lnTo>
                  <a:pt x="5712" y="199029"/>
                </a:lnTo>
                <a:cubicBezTo>
                  <a:pt x="-1905" y="191424"/>
                  <a:pt x="-1905" y="179161"/>
                  <a:pt x="5712" y="171604"/>
                </a:cubicBezTo>
                <a:lnTo>
                  <a:pt x="9378" y="167944"/>
                </a:lnTo>
                <a:cubicBezTo>
                  <a:pt x="16948" y="160339"/>
                  <a:pt x="29231" y="160339"/>
                  <a:pt x="36849" y="167944"/>
                </a:cubicBezTo>
                <a:lnTo>
                  <a:pt x="44180" y="175264"/>
                </a:lnTo>
                <a:close/>
                <a:moveTo>
                  <a:pt x="585775" y="66370"/>
                </a:moveTo>
                <a:cubicBezTo>
                  <a:pt x="589775" y="67101"/>
                  <a:pt x="593430" y="69680"/>
                  <a:pt x="595263" y="73839"/>
                </a:cubicBezTo>
                <a:cubicBezTo>
                  <a:pt x="613072" y="114675"/>
                  <a:pt x="607644" y="163212"/>
                  <a:pt x="578978" y="199341"/>
                </a:cubicBezTo>
                <a:cubicBezTo>
                  <a:pt x="574168" y="205379"/>
                  <a:pt x="565121" y="205854"/>
                  <a:pt x="559693" y="200387"/>
                </a:cubicBezTo>
                <a:lnTo>
                  <a:pt x="510789" y="151612"/>
                </a:lnTo>
                <a:cubicBezTo>
                  <a:pt x="505742" y="146526"/>
                  <a:pt x="505742" y="138349"/>
                  <a:pt x="510789" y="133262"/>
                </a:cubicBezTo>
                <a:lnTo>
                  <a:pt x="574216" y="69988"/>
                </a:lnTo>
                <a:cubicBezTo>
                  <a:pt x="577430" y="66756"/>
                  <a:pt x="581775" y="65639"/>
                  <a:pt x="585775" y="66370"/>
                </a:cubicBezTo>
                <a:close/>
                <a:moveTo>
                  <a:pt x="158702" y="26758"/>
                </a:moveTo>
                <a:cubicBezTo>
                  <a:pt x="163655" y="26758"/>
                  <a:pt x="168654" y="28660"/>
                  <a:pt x="172463" y="32464"/>
                </a:cubicBezTo>
                <a:lnTo>
                  <a:pt x="179701" y="39691"/>
                </a:lnTo>
                <a:lnTo>
                  <a:pt x="246935" y="106831"/>
                </a:lnTo>
                <a:lnTo>
                  <a:pt x="254886" y="114819"/>
                </a:lnTo>
                <a:cubicBezTo>
                  <a:pt x="261457" y="121334"/>
                  <a:pt x="262362" y="131414"/>
                  <a:pt x="257600" y="138879"/>
                </a:cubicBezTo>
                <a:cubicBezTo>
                  <a:pt x="256839" y="140068"/>
                  <a:pt x="255934" y="141209"/>
                  <a:pt x="254886" y="142255"/>
                </a:cubicBezTo>
                <a:lnTo>
                  <a:pt x="252315" y="144823"/>
                </a:lnTo>
                <a:lnTo>
                  <a:pt x="246696" y="150434"/>
                </a:lnTo>
                <a:lnTo>
                  <a:pt x="175892" y="221140"/>
                </a:lnTo>
                <a:lnTo>
                  <a:pt x="172463" y="224611"/>
                </a:lnTo>
                <a:cubicBezTo>
                  <a:pt x="171702" y="225324"/>
                  <a:pt x="170940" y="225990"/>
                  <a:pt x="170130" y="226560"/>
                </a:cubicBezTo>
                <a:cubicBezTo>
                  <a:pt x="167749" y="228319"/>
                  <a:pt x="165083" y="229413"/>
                  <a:pt x="162274" y="229936"/>
                </a:cubicBezTo>
                <a:cubicBezTo>
                  <a:pt x="161083" y="230174"/>
                  <a:pt x="159893" y="230269"/>
                  <a:pt x="158702" y="230269"/>
                </a:cubicBezTo>
                <a:cubicBezTo>
                  <a:pt x="153703" y="230269"/>
                  <a:pt x="148751" y="228367"/>
                  <a:pt x="144942" y="224611"/>
                </a:cubicBezTo>
                <a:lnTo>
                  <a:pt x="137609" y="217288"/>
                </a:lnTo>
                <a:lnTo>
                  <a:pt x="69804" y="149578"/>
                </a:lnTo>
                <a:lnTo>
                  <a:pt x="62519" y="142255"/>
                </a:lnTo>
                <a:cubicBezTo>
                  <a:pt x="54900" y="134647"/>
                  <a:pt x="54900" y="122380"/>
                  <a:pt x="62519" y="114819"/>
                </a:cubicBezTo>
                <a:lnTo>
                  <a:pt x="144942" y="32464"/>
                </a:lnTo>
                <a:cubicBezTo>
                  <a:pt x="148751" y="28660"/>
                  <a:pt x="153750" y="26758"/>
                  <a:pt x="158702" y="26758"/>
                </a:cubicBezTo>
                <a:close/>
                <a:moveTo>
                  <a:pt x="254809" y="6542"/>
                </a:moveTo>
                <a:cubicBezTo>
                  <a:pt x="277279" y="4029"/>
                  <a:pt x="300492" y="9424"/>
                  <a:pt x="321015" y="29913"/>
                </a:cubicBezTo>
                <a:cubicBezTo>
                  <a:pt x="380347" y="89193"/>
                  <a:pt x="337205" y="46124"/>
                  <a:pt x="260017" y="97465"/>
                </a:cubicBezTo>
                <a:lnTo>
                  <a:pt x="193067" y="30626"/>
                </a:lnTo>
                <a:cubicBezTo>
                  <a:pt x="210614" y="19479"/>
                  <a:pt x="232340" y="9056"/>
                  <a:pt x="254809" y="6542"/>
                </a:cubicBezTo>
                <a:close/>
                <a:moveTo>
                  <a:pt x="503105" y="953"/>
                </a:moveTo>
                <a:cubicBezTo>
                  <a:pt x="515252" y="2468"/>
                  <a:pt x="527216" y="5788"/>
                  <a:pt x="538560" y="10911"/>
                </a:cubicBezTo>
                <a:cubicBezTo>
                  <a:pt x="546131" y="14334"/>
                  <a:pt x="547940" y="24224"/>
                  <a:pt x="542083" y="30073"/>
                </a:cubicBezTo>
                <a:lnTo>
                  <a:pt x="465709" y="106341"/>
                </a:lnTo>
                <a:cubicBezTo>
                  <a:pt x="456424" y="115613"/>
                  <a:pt x="456424" y="130639"/>
                  <a:pt x="465709" y="139911"/>
                </a:cubicBezTo>
                <a:lnTo>
                  <a:pt x="542131" y="216227"/>
                </a:lnTo>
                <a:cubicBezTo>
                  <a:pt x="547940" y="222028"/>
                  <a:pt x="546178" y="231823"/>
                  <a:pt x="538655" y="235246"/>
                </a:cubicBezTo>
                <a:cubicBezTo>
                  <a:pt x="508181" y="249035"/>
                  <a:pt x="473184" y="249844"/>
                  <a:pt x="442187" y="237528"/>
                </a:cubicBezTo>
                <a:lnTo>
                  <a:pt x="399238" y="280370"/>
                </a:lnTo>
                <a:lnTo>
                  <a:pt x="328482" y="209712"/>
                </a:lnTo>
                <a:lnTo>
                  <a:pt x="372240" y="166015"/>
                </a:lnTo>
                <a:cubicBezTo>
                  <a:pt x="356051" y="122270"/>
                  <a:pt x="365527" y="71060"/>
                  <a:pt x="400571" y="36064"/>
                </a:cubicBezTo>
                <a:cubicBezTo>
                  <a:pt x="428569" y="8106"/>
                  <a:pt x="466664" y="-3592"/>
                  <a:pt x="503105" y="953"/>
                </a:cubicBezTo>
                <a:close/>
              </a:path>
            </a:pathLst>
          </a:cu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cs typeface="+mn-ea"/>
            </a:endParaRPr>
          </a:p>
        </p:txBody>
      </p:sp>
      <p:sp>
        <p:nvSpPr>
          <p:cNvPr id="4" name="ïśļiḑé"/>
          <p:cNvSpPr/>
          <p:nvPr/>
        </p:nvSpPr>
        <p:spPr>
          <a:xfrm>
            <a:off x="10811722" y="3363049"/>
            <a:ext cx="396677" cy="409044"/>
          </a:xfrm>
          <a:custGeom>
            <a:avLst/>
            <a:gdLst>
              <a:gd name="connsiteX0" fmla="*/ 378299 w 559975"/>
              <a:gd name="connsiteY0" fmla="*/ 109628 h 577432"/>
              <a:gd name="connsiteX1" fmla="*/ 378299 w 559975"/>
              <a:gd name="connsiteY1" fmla="*/ 209082 h 577432"/>
              <a:gd name="connsiteX2" fmla="*/ 441010 w 559975"/>
              <a:gd name="connsiteY2" fmla="*/ 245917 h 577432"/>
              <a:gd name="connsiteX3" fmla="*/ 504642 w 559975"/>
              <a:gd name="connsiteY3" fmla="*/ 209082 h 577432"/>
              <a:gd name="connsiteX4" fmla="*/ 504642 w 559975"/>
              <a:gd name="connsiteY4" fmla="*/ 109628 h 577432"/>
              <a:gd name="connsiteX5" fmla="*/ 559975 w 559975"/>
              <a:gd name="connsiteY5" fmla="*/ 210003 h 577432"/>
              <a:gd name="connsiteX6" fmla="*/ 488043 w 559975"/>
              <a:gd name="connsiteY6" fmla="*/ 318666 h 577432"/>
              <a:gd name="connsiteX7" fmla="*/ 488043 w 559975"/>
              <a:gd name="connsiteY7" fmla="*/ 530467 h 577432"/>
              <a:gd name="connsiteX8" fmla="*/ 441010 w 559975"/>
              <a:gd name="connsiteY8" fmla="*/ 577432 h 577432"/>
              <a:gd name="connsiteX9" fmla="*/ 393977 w 559975"/>
              <a:gd name="connsiteY9" fmla="*/ 530467 h 577432"/>
              <a:gd name="connsiteX10" fmla="*/ 393977 w 559975"/>
              <a:gd name="connsiteY10" fmla="*/ 318666 h 577432"/>
              <a:gd name="connsiteX11" fmla="*/ 322966 w 559975"/>
              <a:gd name="connsiteY11" fmla="*/ 210003 h 577432"/>
              <a:gd name="connsiteX12" fmla="*/ 378299 w 559975"/>
              <a:gd name="connsiteY12" fmla="*/ 109628 h 577432"/>
              <a:gd name="connsiteX13" fmla="*/ 235212 w 559975"/>
              <a:gd name="connsiteY13" fmla="*/ 0 h 577432"/>
              <a:gd name="connsiteX14" fmla="*/ 372650 w 559975"/>
              <a:gd name="connsiteY14" fmla="*/ 74596 h 577432"/>
              <a:gd name="connsiteX15" fmla="*/ 360659 w 559975"/>
              <a:gd name="connsiteY15" fmla="*/ 81964 h 577432"/>
              <a:gd name="connsiteX16" fmla="*/ 310849 w 559975"/>
              <a:gd name="connsiteY16" fmla="*/ 133537 h 577432"/>
              <a:gd name="connsiteX17" fmla="*/ 235212 w 559975"/>
              <a:gd name="connsiteY17" fmla="*/ 81964 h 577432"/>
              <a:gd name="connsiteX18" fmla="*/ 152196 w 559975"/>
              <a:gd name="connsiteY18" fmla="*/ 164849 h 577432"/>
              <a:gd name="connsiteX19" fmla="*/ 152196 w 559975"/>
              <a:gd name="connsiteY19" fmla="*/ 244971 h 577432"/>
              <a:gd name="connsiteX20" fmla="*/ 294246 w 559975"/>
              <a:gd name="connsiteY20" fmla="*/ 244971 h 577432"/>
              <a:gd name="connsiteX21" fmla="*/ 361581 w 559975"/>
              <a:gd name="connsiteY21" fmla="*/ 337986 h 577432"/>
              <a:gd name="connsiteX22" fmla="*/ 361581 w 559975"/>
              <a:gd name="connsiteY22" fmla="*/ 530464 h 577432"/>
              <a:gd name="connsiteX23" fmla="*/ 377262 w 559975"/>
              <a:gd name="connsiteY23" fmla="*/ 577432 h 577432"/>
              <a:gd name="connsiteX24" fmla="*/ 61801 w 559975"/>
              <a:gd name="connsiteY24" fmla="*/ 577432 h 577432"/>
              <a:gd name="connsiteX25" fmla="*/ 0 w 559975"/>
              <a:gd name="connsiteY25" fmla="*/ 515729 h 577432"/>
              <a:gd name="connsiteX26" fmla="*/ 0 w 559975"/>
              <a:gd name="connsiteY26" fmla="*/ 306674 h 577432"/>
              <a:gd name="connsiteX27" fmla="*/ 61801 w 559975"/>
              <a:gd name="connsiteY27" fmla="*/ 244971 h 577432"/>
              <a:gd name="connsiteX28" fmla="*/ 70102 w 559975"/>
              <a:gd name="connsiteY28" fmla="*/ 244971 h 577432"/>
              <a:gd name="connsiteX29" fmla="*/ 70102 w 559975"/>
              <a:gd name="connsiteY29" fmla="*/ 164849 h 577432"/>
              <a:gd name="connsiteX30" fmla="*/ 235212 w 559975"/>
              <a:gd name="connsiteY30"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59975" h="577432">
                <a:moveTo>
                  <a:pt x="378299" y="109628"/>
                </a:moveTo>
                <a:lnTo>
                  <a:pt x="378299" y="209082"/>
                </a:lnTo>
                <a:cubicBezTo>
                  <a:pt x="378299" y="209082"/>
                  <a:pt x="406888" y="245917"/>
                  <a:pt x="441010" y="245917"/>
                </a:cubicBezTo>
                <a:cubicBezTo>
                  <a:pt x="475132" y="245917"/>
                  <a:pt x="504642" y="209082"/>
                  <a:pt x="504642" y="209082"/>
                </a:cubicBezTo>
                <a:lnTo>
                  <a:pt x="504642" y="109628"/>
                </a:lnTo>
                <a:cubicBezTo>
                  <a:pt x="537842" y="130808"/>
                  <a:pt x="559975" y="167643"/>
                  <a:pt x="559975" y="210003"/>
                </a:cubicBezTo>
                <a:cubicBezTo>
                  <a:pt x="559975" y="258810"/>
                  <a:pt x="530464" y="300249"/>
                  <a:pt x="488043" y="318666"/>
                </a:cubicBezTo>
                <a:lnTo>
                  <a:pt x="488043" y="530467"/>
                </a:lnTo>
                <a:cubicBezTo>
                  <a:pt x="488043" y="556252"/>
                  <a:pt x="466832" y="577432"/>
                  <a:pt x="441010" y="577432"/>
                </a:cubicBezTo>
                <a:cubicBezTo>
                  <a:pt x="415188" y="577432"/>
                  <a:pt x="393977" y="556252"/>
                  <a:pt x="393977" y="530467"/>
                </a:cubicBezTo>
                <a:lnTo>
                  <a:pt x="393977" y="318666"/>
                </a:lnTo>
                <a:cubicBezTo>
                  <a:pt x="352477" y="300249"/>
                  <a:pt x="322966" y="258810"/>
                  <a:pt x="322966" y="210003"/>
                </a:cubicBezTo>
                <a:cubicBezTo>
                  <a:pt x="322966" y="167643"/>
                  <a:pt x="345099" y="130808"/>
                  <a:pt x="378299" y="109628"/>
                </a:cubicBezTo>
                <a:close/>
                <a:moveTo>
                  <a:pt x="235212" y="0"/>
                </a:moveTo>
                <a:cubicBezTo>
                  <a:pt x="292401" y="0"/>
                  <a:pt x="343133" y="29470"/>
                  <a:pt x="372650" y="74596"/>
                </a:cubicBezTo>
                <a:lnTo>
                  <a:pt x="360659" y="81964"/>
                </a:lnTo>
                <a:cubicBezTo>
                  <a:pt x="339444" y="94857"/>
                  <a:pt x="322840" y="113276"/>
                  <a:pt x="310849" y="133537"/>
                </a:cubicBezTo>
                <a:cubicBezTo>
                  <a:pt x="298858" y="103146"/>
                  <a:pt x="269341" y="81964"/>
                  <a:pt x="235212" y="81964"/>
                </a:cubicBezTo>
                <a:cubicBezTo>
                  <a:pt x="189092" y="81964"/>
                  <a:pt x="152196" y="119723"/>
                  <a:pt x="152196" y="164849"/>
                </a:cubicBezTo>
                <a:lnTo>
                  <a:pt x="152196" y="244971"/>
                </a:lnTo>
                <a:lnTo>
                  <a:pt x="294246" y="244971"/>
                </a:lnTo>
                <a:cubicBezTo>
                  <a:pt x="303470" y="283651"/>
                  <a:pt x="327453" y="316805"/>
                  <a:pt x="361581" y="337986"/>
                </a:cubicBezTo>
                <a:lnTo>
                  <a:pt x="361581" y="530464"/>
                </a:lnTo>
                <a:cubicBezTo>
                  <a:pt x="361581" y="547962"/>
                  <a:pt x="367116" y="563618"/>
                  <a:pt x="377262" y="577432"/>
                </a:cubicBezTo>
                <a:lnTo>
                  <a:pt x="61801" y="577432"/>
                </a:lnTo>
                <a:cubicBezTo>
                  <a:pt x="27672" y="577432"/>
                  <a:pt x="0" y="548883"/>
                  <a:pt x="0" y="515729"/>
                </a:cubicBezTo>
                <a:lnTo>
                  <a:pt x="0" y="306674"/>
                </a:lnTo>
                <a:cubicBezTo>
                  <a:pt x="0" y="272599"/>
                  <a:pt x="27672" y="244971"/>
                  <a:pt x="61801" y="244971"/>
                </a:cubicBezTo>
                <a:lnTo>
                  <a:pt x="70102" y="244971"/>
                </a:lnTo>
                <a:lnTo>
                  <a:pt x="70102" y="164849"/>
                </a:lnTo>
                <a:cubicBezTo>
                  <a:pt x="70102" y="73676"/>
                  <a:pt x="143894" y="0"/>
                  <a:pt x="235212" y="0"/>
                </a:cubicBezTo>
                <a:close/>
              </a:path>
            </a:pathLst>
          </a:cu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cs typeface="+mn-ea"/>
            </a:endParaRPr>
          </a:p>
        </p:txBody>
      </p:sp>
      <p:sp>
        <p:nvSpPr>
          <p:cNvPr id="7" name="矩形: 圆角 6"/>
          <p:cNvSpPr/>
          <p:nvPr/>
        </p:nvSpPr>
        <p:spPr>
          <a:xfrm>
            <a:off x="6599555" y="2842260"/>
            <a:ext cx="3586480" cy="718820"/>
          </a:xfrm>
          <a:prstGeom prst="roundRect">
            <a:avLst/>
          </a:prstGeom>
          <a:solidFill>
            <a:schemeClr val="accent2">
              <a:lumMod val="40000"/>
              <a:lumOff val="60000"/>
            </a:schemeClr>
          </a:solidFill>
          <a:ln w="38100">
            <a:solidFill>
              <a:srgbClr val="445437"/>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zh-CN" altLang="en-US" sz="2400" b="1" dirty="0">
                <a:solidFill>
                  <a:schemeClr val="accent1"/>
                </a:solidFill>
                <a:latin typeface="+mj-ea"/>
                <a:ea typeface="+mj-ea"/>
              </a:rPr>
              <a:t>二</a:t>
            </a:r>
            <a:r>
              <a:rPr lang="en-US" altLang="zh-CN" sz="2400" b="1" dirty="0">
                <a:solidFill>
                  <a:schemeClr val="accent1"/>
                </a:solidFill>
                <a:latin typeface="+mj-ea"/>
                <a:ea typeface="+mj-ea"/>
              </a:rPr>
              <a:t>. </a:t>
            </a:r>
            <a:r>
              <a:rPr lang="zh-CN" altLang="en-US" sz="2400" b="1" dirty="0">
                <a:solidFill>
                  <a:schemeClr val="accent1"/>
                </a:solidFill>
                <a:latin typeface="+mj-ea"/>
                <a:ea typeface="+mj-ea"/>
              </a:rPr>
              <a:t>社会计算的意义</a:t>
            </a:r>
          </a:p>
        </p:txBody>
      </p:sp>
      <p:sp>
        <p:nvSpPr>
          <p:cNvPr id="11" name="矩形: 圆角 10"/>
          <p:cNvSpPr/>
          <p:nvPr/>
        </p:nvSpPr>
        <p:spPr>
          <a:xfrm>
            <a:off x="6472555" y="4221480"/>
            <a:ext cx="3839845" cy="718820"/>
          </a:xfrm>
          <a:prstGeom prst="roundRect">
            <a:avLst/>
          </a:prstGeom>
          <a:solidFill>
            <a:schemeClr val="accent2">
              <a:lumMod val="40000"/>
              <a:lumOff val="60000"/>
            </a:schemeClr>
          </a:solidFill>
          <a:ln w="38100">
            <a:solidFill>
              <a:srgbClr val="445437"/>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zh-CN" altLang="en-US" sz="2400" b="1" dirty="0">
                <a:solidFill>
                  <a:schemeClr val="accent1"/>
                </a:solidFill>
                <a:latin typeface="+mj-ea"/>
                <a:ea typeface="+mj-ea"/>
              </a:rPr>
              <a:t>三</a:t>
            </a:r>
            <a:r>
              <a:rPr lang="en-US" altLang="zh-CN" sz="2400" b="1" dirty="0">
                <a:solidFill>
                  <a:schemeClr val="accent1"/>
                </a:solidFill>
                <a:latin typeface="+mj-ea"/>
                <a:ea typeface="+mj-ea"/>
              </a:rPr>
              <a:t>. </a:t>
            </a:r>
            <a:r>
              <a:rPr lang="zh-CN" altLang="en-US" sz="2400" b="1" dirty="0">
                <a:solidFill>
                  <a:schemeClr val="accent1"/>
                </a:solidFill>
                <a:latin typeface="+mj-ea"/>
                <a:ea typeface="+mj-ea"/>
              </a:rPr>
              <a:t>个人感悟</a:t>
            </a:r>
          </a:p>
        </p:txBody>
      </p:sp>
      <p:sp>
        <p:nvSpPr>
          <p:cNvPr id="10" name="矩形: 圆角 9"/>
          <p:cNvSpPr/>
          <p:nvPr/>
        </p:nvSpPr>
        <p:spPr>
          <a:xfrm>
            <a:off x="6363970" y="1463040"/>
            <a:ext cx="2917190" cy="718820"/>
          </a:xfrm>
          <a:prstGeom prst="roundRect">
            <a:avLst/>
          </a:prstGeom>
          <a:solidFill>
            <a:schemeClr val="accent2">
              <a:lumMod val="40000"/>
              <a:lumOff val="60000"/>
            </a:schemeClr>
          </a:solidFill>
          <a:ln w="38100">
            <a:solidFill>
              <a:srgbClr val="445437"/>
            </a:solidFill>
          </a:ln>
        </p:spPr>
        <p:style>
          <a:lnRef idx="1">
            <a:schemeClr val="accent1"/>
          </a:lnRef>
          <a:fillRef idx="0">
            <a:schemeClr val="accent1"/>
          </a:fillRef>
          <a:effectRef idx="0">
            <a:schemeClr val="accent1"/>
          </a:effectRef>
          <a:fontRef idx="minor">
            <a:schemeClr val="tx1"/>
          </a:fontRef>
        </p:style>
        <p:txBody>
          <a:bodyPr rtlCol="0" anchor="ctr"/>
          <a:lstStyle/>
          <a:p>
            <a:pPr algn="ctr">
              <a:spcBef>
                <a:spcPts val="1000"/>
              </a:spcBef>
            </a:pPr>
            <a:r>
              <a:rPr lang="zh-CN" altLang="en-US" sz="2400" b="1" dirty="0">
                <a:solidFill>
                  <a:schemeClr val="accent1"/>
                </a:solidFill>
                <a:latin typeface="+mj-ea"/>
                <a:ea typeface="+mj-ea"/>
              </a:rPr>
              <a:t>一</a:t>
            </a:r>
            <a:r>
              <a:rPr lang="en-US" altLang="zh-CN" sz="2400" b="1" dirty="0">
                <a:solidFill>
                  <a:schemeClr val="accent1"/>
                </a:solidFill>
                <a:latin typeface="+mj-ea"/>
                <a:ea typeface="+mj-ea"/>
              </a:rPr>
              <a:t>. </a:t>
            </a:r>
            <a:r>
              <a:rPr lang="zh-CN" altLang="en-US" sz="2400" b="1" dirty="0">
                <a:solidFill>
                  <a:schemeClr val="accent1"/>
                </a:solidFill>
                <a:latin typeface="+mj-ea"/>
                <a:ea typeface="+mj-ea"/>
              </a:rPr>
              <a:t>文章主要内容</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1216933" y="347251"/>
            <a:ext cx="8920029" cy="399415"/>
          </a:xfrm>
        </p:spPr>
        <p:txBody>
          <a:bodyPr/>
          <a:lstStyle/>
          <a:p>
            <a:r>
              <a:rPr lang="zh-CN" altLang="en-US" dirty="0">
                <a:sym typeface="+mn-ea"/>
              </a:rPr>
              <a:t>文章主要内容</a:t>
            </a:r>
            <a:endParaRPr lang="zh-CN" altLang="en-US" dirty="0"/>
          </a:p>
        </p:txBody>
      </p:sp>
      <p:sp>
        <p:nvSpPr>
          <p:cNvPr id="4" name="文本占位符 1">
            <a:extLst>
              <a:ext uri="{FF2B5EF4-FFF2-40B4-BE49-F238E27FC236}">
                <a16:creationId xmlns:a16="http://schemas.microsoft.com/office/drawing/2014/main" id="{4EE4297E-8EE9-47AF-8C14-3476D41FA007}"/>
              </a:ext>
            </a:extLst>
          </p:cNvPr>
          <p:cNvSpPr txBox="1">
            <a:spLocks/>
          </p:cNvSpPr>
          <p:nvPr/>
        </p:nvSpPr>
        <p:spPr>
          <a:xfrm>
            <a:off x="1216933" y="1573198"/>
            <a:ext cx="9934976" cy="3542894"/>
          </a:xfrm>
          <a:prstGeom prst="rect">
            <a:avLst/>
          </a:prstGeom>
        </p:spPr>
        <p:txBody>
          <a:bodyPr vert="horz" wrap="square" lIns="0" tIns="45720" rIns="91440" bIns="4680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b="1" kern="1200">
                <a:solidFill>
                  <a:schemeClr val="accent1"/>
                </a:solidFill>
                <a:latin typeface="+mj-ea"/>
                <a:ea typeface="+mj-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pPr>
            <a:r>
              <a:rPr lang="en-US" altLang="zh-CN" dirty="0">
                <a:solidFill>
                  <a:srgbClr val="445437"/>
                </a:solidFill>
              </a:rPr>
              <a:t>Science and technology</a:t>
            </a:r>
          </a:p>
          <a:p>
            <a:pPr marL="800100" lvl="2" indent="-342900">
              <a:lnSpc>
                <a:spcPct val="150000"/>
              </a:lnSpc>
              <a:spcBef>
                <a:spcPts val="1000"/>
              </a:spcBef>
            </a:pPr>
            <a:r>
              <a:rPr lang="zh-CN" altLang="en-US" sz="1800" b="1" dirty="0">
                <a:solidFill>
                  <a:srgbClr val="445437"/>
                </a:solidFill>
                <a:latin typeface="+mj-ea"/>
                <a:ea typeface="+mj-ea"/>
              </a:rPr>
              <a:t>这篇文章讨论了科学与技术的区别和联系。</a:t>
            </a:r>
            <a:r>
              <a:rPr lang="en-US" altLang="zh-CN" sz="1800" b="1" dirty="0" err="1">
                <a:solidFill>
                  <a:srgbClr val="445437"/>
                </a:solidFill>
                <a:latin typeface="+mj-ea"/>
                <a:ea typeface="+mj-ea"/>
              </a:rPr>
              <a:t>Guanrong</a:t>
            </a:r>
            <a:r>
              <a:rPr lang="en-US" altLang="zh-CN" sz="1800" b="1" dirty="0">
                <a:solidFill>
                  <a:srgbClr val="445437"/>
                </a:solidFill>
                <a:latin typeface="+mj-ea"/>
                <a:ea typeface="+mj-ea"/>
              </a:rPr>
              <a:t> Chen</a:t>
            </a:r>
            <a:r>
              <a:rPr lang="zh-CN" altLang="en-US" sz="1800" b="1" dirty="0">
                <a:solidFill>
                  <a:srgbClr val="445437"/>
                </a:solidFill>
                <a:latin typeface="+mj-ea"/>
                <a:ea typeface="+mj-ea"/>
              </a:rPr>
              <a:t>指出，尽管“科学与技术”这两个词经常连用，但它们有着不同的含义和重要性。科学是通过实验、模拟和分析来获取知识，理解自然现象的系统或概念，通常包括数学科学。技术则是应用一系列技术、方法、技能和过程来创造对社会有益的产品和服务。文章强调科学是技术发展的基础，技术的进步又为科学提供新的动力和问题。作者批评了将科学和技术混为一谈，并用管理技术的方法来管理科学的做法。文章还讨论了中国科学和技术的历史发展，指出中国缺乏将技术发明转化为基础科学知识的传统，这可能是现代科学没有在中国出现的原因之一。</a:t>
            </a:r>
            <a:endParaRPr lang="en-US" altLang="zh-CN" sz="1800" b="1" dirty="0">
              <a:solidFill>
                <a:srgbClr val="445437"/>
              </a:solidFill>
              <a:latin typeface="+mj-ea"/>
              <a:ea typeface="+mj-ea"/>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1216933" y="347251"/>
            <a:ext cx="8920029" cy="399415"/>
          </a:xfrm>
        </p:spPr>
        <p:txBody>
          <a:bodyPr/>
          <a:lstStyle/>
          <a:p>
            <a:r>
              <a:rPr lang="zh-CN" altLang="en-US" dirty="0">
                <a:sym typeface="+mn-ea"/>
              </a:rPr>
              <a:t>文章主要内容</a:t>
            </a:r>
            <a:endParaRPr lang="zh-CN" altLang="en-US" dirty="0"/>
          </a:p>
        </p:txBody>
      </p:sp>
      <p:sp>
        <p:nvSpPr>
          <p:cNvPr id="4" name="文本占位符 1">
            <a:extLst>
              <a:ext uri="{FF2B5EF4-FFF2-40B4-BE49-F238E27FC236}">
                <a16:creationId xmlns:a16="http://schemas.microsoft.com/office/drawing/2014/main" id="{4EE4297E-8EE9-47AF-8C14-3476D41FA007}"/>
              </a:ext>
            </a:extLst>
          </p:cNvPr>
          <p:cNvSpPr txBox="1">
            <a:spLocks/>
          </p:cNvSpPr>
          <p:nvPr/>
        </p:nvSpPr>
        <p:spPr>
          <a:xfrm>
            <a:off x="1216933" y="1642119"/>
            <a:ext cx="9630361" cy="3168111"/>
          </a:xfrm>
          <a:prstGeom prst="rect">
            <a:avLst/>
          </a:prstGeom>
        </p:spPr>
        <p:txBody>
          <a:bodyPr vert="horz" wrap="square" lIns="0" tIns="45720" rIns="91440" bIns="4680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b="1" kern="1200">
                <a:solidFill>
                  <a:schemeClr val="accent1"/>
                </a:solidFill>
                <a:latin typeface="+mj-ea"/>
                <a:ea typeface="+mj-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pPr>
            <a:r>
              <a:rPr lang="zh-CN" altLang="en-US" dirty="0">
                <a:solidFill>
                  <a:srgbClr val="445437"/>
                </a:solidFill>
              </a:rPr>
              <a:t>社会计算</a:t>
            </a:r>
            <a:r>
              <a:rPr lang="en-US" altLang="zh-CN" dirty="0">
                <a:solidFill>
                  <a:srgbClr val="445437"/>
                </a:solidFill>
              </a:rPr>
              <a:t>_</a:t>
            </a:r>
            <a:r>
              <a:rPr lang="zh-CN" altLang="en-US" dirty="0">
                <a:solidFill>
                  <a:srgbClr val="445437"/>
                </a:solidFill>
              </a:rPr>
              <a:t>百度百科</a:t>
            </a:r>
            <a:endParaRPr lang="en-US" altLang="zh-CN" dirty="0">
              <a:solidFill>
                <a:srgbClr val="445437"/>
              </a:solidFill>
            </a:endParaRPr>
          </a:p>
          <a:p>
            <a:pPr marL="800100" lvl="2" indent="-342900">
              <a:lnSpc>
                <a:spcPct val="150000"/>
              </a:lnSpc>
              <a:spcBef>
                <a:spcPts val="1000"/>
              </a:spcBef>
            </a:pPr>
            <a:r>
              <a:rPr lang="zh-CN" altLang="en-US" sz="1800" b="1" dirty="0">
                <a:solidFill>
                  <a:srgbClr val="445437"/>
                </a:solidFill>
                <a:latin typeface="+mj-ea"/>
                <a:ea typeface="+mj-ea"/>
              </a:rPr>
              <a:t>这篇文章提供了社会计算的概述，包括它的定义、起源、目标、主要任务、理论框架、研究领域、研究现状、应用领域和学科建设。社会计算作为一个交叉学科，关注社会行为、社会结构、社会过程、社会组织及其作用和效应的计算理论和方法。它结合了社会科学、计算科学和管理科学，旨在解决现代社会中的复杂问题。文章还讨论了社会计算在社会安全、经济活动、工程管理等领域的应用，并强调了社会计算在现代社会管理中的重要性。</a:t>
            </a:r>
            <a:endParaRPr lang="en-US" altLang="zh-CN" sz="1800" b="1" dirty="0">
              <a:solidFill>
                <a:srgbClr val="445437"/>
              </a:solidFill>
              <a:latin typeface="+mj-ea"/>
              <a:ea typeface="+mj-ea"/>
            </a:endParaRPr>
          </a:p>
        </p:txBody>
      </p:sp>
    </p:spTree>
    <p:custDataLst>
      <p:tags r:id="rId1"/>
    </p:custDataLst>
    <p:extLst>
      <p:ext uri="{BB962C8B-B14F-4D97-AF65-F5344CB8AC3E}">
        <p14:creationId xmlns:p14="http://schemas.microsoft.com/office/powerpoint/2010/main" val="26861062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1216933" y="347251"/>
            <a:ext cx="8920029" cy="399415"/>
          </a:xfrm>
        </p:spPr>
        <p:txBody>
          <a:bodyPr/>
          <a:lstStyle/>
          <a:p>
            <a:r>
              <a:rPr lang="zh-CN" altLang="en-US" dirty="0">
                <a:sym typeface="+mn-ea"/>
              </a:rPr>
              <a:t>文章主要内容</a:t>
            </a:r>
            <a:endParaRPr lang="zh-CN" altLang="en-US" dirty="0"/>
          </a:p>
        </p:txBody>
      </p:sp>
      <p:sp>
        <p:nvSpPr>
          <p:cNvPr id="4" name="文本占位符 1">
            <a:extLst>
              <a:ext uri="{FF2B5EF4-FFF2-40B4-BE49-F238E27FC236}">
                <a16:creationId xmlns:a16="http://schemas.microsoft.com/office/drawing/2014/main" id="{4EE4297E-8EE9-47AF-8C14-3476D41FA007}"/>
              </a:ext>
            </a:extLst>
          </p:cNvPr>
          <p:cNvSpPr txBox="1">
            <a:spLocks/>
          </p:cNvSpPr>
          <p:nvPr/>
        </p:nvSpPr>
        <p:spPr>
          <a:xfrm>
            <a:off x="1216933" y="1573198"/>
            <a:ext cx="9630361" cy="2752613"/>
          </a:xfrm>
          <a:prstGeom prst="rect">
            <a:avLst/>
          </a:prstGeom>
        </p:spPr>
        <p:txBody>
          <a:bodyPr vert="horz" wrap="square" lIns="0" tIns="45720" rIns="91440" bIns="4680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b="1" kern="1200">
                <a:solidFill>
                  <a:schemeClr val="accent1"/>
                </a:solidFill>
                <a:latin typeface="+mj-ea"/>
                <a:ea typeface="+mj-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pPr>
            <a:r>
              <a:rPr lang="zh-CN" altLang="en-US" dirty="0">
                <a:solidFill>
                  <a:srgbClr val="445437"/>
                </a:solidFill>
              </a:rPr>
              <a:t>漫谈系统与网络</a:t>
            </a:r>
            <a:endParaRPr lang="en-US" altLang="zh-CN" dirty="0">
              <a:solidFill>
                <a:srgbClr val="445437"/>
              </a:solidFill>
            </a:endParaRPr>
          </a:p>
          <a:p>
            <a:pPr marL="800100" lvl="2" indent="-342900">
              <a:lnSpc>
                <a:spcPct val="150000"/>
              </a:lnSpc>
              <a:spcBef>
                <a:spcPts val="1000"/>
              </a:spcBef>
            </a:pPr>
            <a:r>
              <a:rPr lang="zh-CN" altLang="en-US" sz="1800" b="1" dirty="0">
                <a:solidFill>
                  <a:srgbClr val="445437"/>
                </a:solidFill>
                <a:latin typeface="+mj-ea"/>
                <a:ea typeface="+mj-ea"/>
              </a:rPr>
              <a:t>这篇文章探讨了系统与网络的概念及其在科学与工程中的应用。作者陈关荣讨论了系统科学与工程的历史和发展，包括控制论、信息论、系统论等，并指出网络科学与工程与系统科学与工程的相似性和差异。文章提到了复杂网络的研究，包括网络的拓扑结构、演化规律、建模和性能分析。作者强调了网络内部结构的重要性，并提出了一些关于网络研究的挑战性问题。</a:t>
            </a:r>
            <a:endParaRPr lang="en-US" altLang="zh-CN" sz="1800" b="1" dirty="0">
              <a:solidFill>
                <a:srgbClr val="445437"/>
              </a:solidFill>
              <a:latin typeface="+mj-ea"/>
              <a:ea typeface="+mj-ea"/>
            </a:endParaRPr>
          </a:p>
        </p:txBody>
      </p:sp>
    </p:spTree>
    <p:custDataLst>
      <p:tags r:id="rId1"/>
    </p:custDataLst>
    <p:extLst>
      <p:ext uri="{BB962C8B-B14F-4D97-AF65-F5344CB8AC3E}">
        <p14:creationId xmlns:p14="http://schemas.microsoft.com/office/powerpoint/2010/main" val="15401967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1216933" y="347251"/>
            <a:ext cx="8920029" cy="399415"/>
          </a:xfrm>
        </p:spPr>
        <p:txBody>
          <a:bodyPr/>
          <a:lstStyle/>
          <a:p>
            <a:r>
              <a:rPr lang="zh-CN" altLang="en-US" dirty="0">
                <a:sym typeface="+mn-ea"/>
              </a:rPr>
              <a:t>社会计算的意义</a:t>
            </a:r>
            <a:endParaRPr lang="zh-CN" altLang="en-US" dirty="0"/>
          </a:p>
        </p:txBody>
      </p:sp>
      <p:sp>
        <p:nvSpPr>
          <p:cNvPr id="7" name="文本占位符 1">
            <a:extLst>
              <a:ext uri="{FF2B5EF4-FFF2-40B4-BE49-F238E27FC236}">
                <a16:creationId xmlns:a16="http://schemas.microsoft.com/office/drawing/2014/main" id="{24547C5B-1728-4CAB-9258-494C60DB6EB7}"/>
              </a:ext>
            </a:extLst>
          </p:cNvPr>
          <p:cNvSpPr txBox="1">
            <a:spLocks/>
          </p:cNvSpPr>
          <p:nvPr/>
        </p:nvSpPr>
        <p:spPr>
          <a:xfrm>
            <a:off x="1216933" y="1233833"/>
            <a:ext cx="9630361" cy="4783938"/>
          </a:xfrm>
          <a:prstGeom prst="rect">
            <a:avLst/>
          </a:prstGeom>
        </p:spPr>
        <p:txBody>
          <a:bodyPr vert="horz" wrap="square" lIns="0" tIns="45720" rIns="91440" bIns="4680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b="1" kern="1200">
                <a:solidFill>
                  <a:schemeClr val="accent1"/>
                </a:solidFill>
                <a:latin typeface="+mj-ea"/>
                <a:ea typeface="+mj-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pPr>
            <a:r>
              <a:rPr lang="zh-CN" altLang="en-US" dirty="0">
                <a:solidFill>
                  <a:srgbClr val="445437"/>
                </a:solidFill>
                <a:sym typeface="+mn-ea"/>
              </a:rPr>
              <a:t>为这一新兴学科的建设提供核心建模、实验和管理与控制的理论基础和方法，实现</a:t>
            </a:r>
            <a:r>
              <a:rPr lang="zh-CN" altLang="en-US" b="1" dirty="0">
                <a:solidFill>
                  <a:srgbClr val="445437"/>
                </a:solidFill>
                <a:sym typeface="+mn-ea"/>
              </a:rPr>
              <a:t>社会科学</a:t>
            </a:r>
            <a:r>
              <a:rPr lang="zh-CN" altLang="en-US" dirty="0">
                <a:solidFill>
                  <a:srgbClr val="445437"/>
                </a:solidFill>
                <a:sym typeface="+mn-ea"/>
              </a:rPr>
              <a:t>、</a:t>
            </a:r>
            <a:r>
              <a:rPr lang="zh-CN" altLang="en-US" b="1" dirty="0">
                <a:solidFill>
                  <a:srgbClr val="445437"/>
                </a:solidFill>
                <a:sym typeface="+mn-ea"/>
              </a:rPr>
              <a:t>信息科学</a:t>
            </a:r>
            <a:r>
              <a:rPr lang="zh-CN" altLang="en-US" dirty="0">
                <a:solidFill>
                  <a:srgbClr val="445437"/>
                </a:solidFill>
                <a:sym typeface="+mn-ea"/>
              </a:rPr>
              <a:t>和</a:t>
            </a:r>
            <a:r>
              <a:rPr lang="zh-CN" altLang="en-US" b="1" dirty="0">
                <a:solidFill>
                  <a:srgbClr val="445437"/>
                </a:solidFill>
                <a:sym typeface="+mn-ea"/>
              </a:rPr>
              <a:t>管理科学</a:t>
            </a:r>
            <a:r>
              <a:rPr lang="zh-CN" altLang="en-US" dirty="0">
                <a:solidFill>
                  <a:srgbClr val="445437"/>
                </a:solidFill>
                <a:sym typeface="+mn-ea"/>
              </a:rPr>
              <a:t>多学科交叉研究的实质进展和融合，搭建通用社会计算实验平台和编程环境，并通过在特定领域中的应用和拓展，对</a:t>
            </a:r>
            <a:r>
              <a:rPr lang="zh-CN" altLang="en-US" b="1" dirty="0">
                <a:solidFill>
                  <a:srgbClr val="445437"/>
                </a:solidFill>
                <a:sym typeface="+mn-ea"/>
              </a:rPr>
              <a:t>社会安全和应急</a:t>
            </a:r>
            <a:r>
              <a:rPr lang="zh-CN" altLang="en-US" dirty="0">
                <a:solidFill>
                  <a:srgbClr val="445437"/>
                </a:solidFill>
                <a:sym typeface="+mn-ea"/>
              </a:rPr>
              <a:t>、</a:t>
            </a:r>
            <a:r>
              <a:rPr lang="zh-CN" altLang="en-US" b="1" dirty="0">
                <a:solidFill>
                  <a:srgbClr val="445437"/>
                </a:solidFill>
                <a:sym typeface="+mn-ea"/>
              </a:rPr>
              <a:t>社会经济系统安全</a:t>
            </a:r>
            <a:r>
              <a:rPr lang="zh-CN" altLang="en-US" dirty="0">
                <a:solidFill>
                  <a:srgbClr val="445437"/>
                </a:solidFill>
                <a:sym typeface="+mn-ea"/>
              </a:rPr>
              <a:t>以及</a:t>
            </a:r>
            <a:r>
              <a:rPr lang="zh-CN" altLang="en-US" b="1" dirty="0">
                <a:solidFill>
                  <a:srgbClr val="445437"/>
                </a:solidFill>
                <a:sym typeface="+mn-ea"/>
              </a:rPr>
              <a:t>工业生产安全</a:t>
            </a:r>
            <a:r>
              <a:rPr lang="zh-CN" altLang="en-US" dirty="0">
                <a:solidFill>
                  <a:srgbClr val="445437"/>
                </a:solidFill>
                <a:sym typeface="+mn-ea"/>
              </a:rPr>
              <a:t>等方面形成有效指导。</a:t>
            </a:r>
          </a:p>
          <a:p>
            <a:pPr marL="342900" indent="-342900">
              <a:lnSpc>
                <a:spcPct val="150000"/>
              </a:lnSpc>
              <a:buFont typeface="Arial" panose="020B0604020202020204" pitchFamily="34" charset="0"/>
              <a:buChar char="•"/>
            </a:pPr>
            <a:r>
              <a:rPr lang="zh-CN" altLang="en-US" dirty="0"/>
              <a:t>在深入理解当前社会问题动态性、快速性、开放性、交互性、数据海量性和复杂性的基础上，为解决新兴社会问题建立统一的社会科学基础模型和理论框架；社会科学基础模型和理论“计算化”或建立其到计算技术的映射机制，研究与社会相关应用中的建模与计算方法，自下而上地为解决新兴社会问题提供整套理论和技术支撑；深化学科交叉研究，为网络化社会背景下的社会科学研究提供实验方法；同时，以新兴问题促进相关研究领域内涵和内容的延拓，推动基础理论和方法的创新和突破。</a:t>
            </a:r>
            <a:endParaRPr lang="en-US" altLang="zh-CN" b="1" dirty="0">
              <a:solidFill>
                <a:srgbClr val="445437"/>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7811174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93096" y="2225725"/>
            <a:ext cx="1822317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br>
              <a:rPr kumimoji="0" lang="zh-CN" altLang="zh-CN" sz="1800" b="0" i="0" u="none" strike="noStrike" cap="none" normalizeH="0" baseline="0">
                <a:ln>
                  <a:noFill/>
                </a:ln>
                <a:solidFill>
                  <a:schemeClr val="tx1"/>
                </a:solidFill>
                <a:effectLst/>
                <a:latin typeface="Arial" panose="020B0604020202020204" pitchFamily="34" charset="0"/>
              </a:rPr>
            </a:b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 name="文本框 3"/>
          <p:cNvSpPr txBox="1"/>
          <p:nvPr/>
        </p:nvSpPr>
        <p:spPr>
          <a:xfrm>
            <a:off x="807720" y="1043305"/>
            <a:ext cx="10179050" cy="337185"/>
          </a:xfrm>
          <a:prstGeom prst="rect">
            <a:avLst/>
          </a:prstGeom>
          <a:noFill/>
        </p:spPr>
        <p:txBody>
          <a:bodyPr wrap="square" rtlCol="0" anchor="t">
            <a:spAutoFit/>
          </a:bodyPr>
          <a:lstStyle/>
          <a:p>
            <a:r>
              <a:rPr lang="zh-CN" altLang="en-US" sz="1600" dirty="0">
                <a:sym typeface="+mn-ea"/>
              </a:rPr>
              <a:t>从</a:t>
            </a:r>
            <a:r>
              <a:rPr lang="zh-CN" altLang="en-US" sz="1600" b="1" dirty="0">
                <a:sym typeface="+mn-ea"/>
              </a:rPr>
              <a:t>数据获取</a:t>
            </a:r>
            <a:r>
              <a:rPr lang="zh-CN" altLang="en-US" sz="1600" dirty="0">
                <a:sym typeface="+mn-ea"/>
              </a:rPr>
              <a:t>、</a:t>
            </a:r>
            <a:r>
              <a:rPr lang="zh-CN" altLang="en-US" sz="1600" b="1" dirty="0">
                <a:sym typeface="+mn-ea"/>
              </a:rPr>
              <a:t>建模分析</a:t>
            </a:r>
            <a:r>
              <a:rPr lang="zh-CN" altLang="en-US" sz="1600" dirty="0">
                <a:sym typeface="+mn-ea"/>
              </a:rPr>
              <a:t>、</a:t>
            </a:r>
            <a:r>
              <a:rPr lang="zh-CN" altLang="en-US" sz="1600" b="1" dirty="0">
                <a:sym typeface="+mn-ea"/>
              </a:rPr>
              <a:t>决策支持</a:t>
            </a:r>
            <a:r>
              <a:rPr lang="zh-CN" altLang="en-US" sz="1600" dirty="0">
                <a:sym typeface="+mn-ea"/>
              </a:rPr>
              <a:t>及</a:t>
            </a:r>
            <a:r>
              <a:rPr lang="zh-CN" altLang="en-US" sz="1600" b="1" dirty="0">
                <a:sym typeface="+mn-ea"/>
              </a:rPr>
              <a:t>社会计算应用</a:t>
            </a:r>
            <a:r>
              <a:rPr lang="zh-CN" altLang="en-US" sz="1600" dirty="0">
                <a:sym typeface="+mn-ea"/>
              </a:rPr>
              <a:t>方面来看，目前社会计算的研究主要集中在以下五个领域：</a:t>
            </a:r>
          </a:p>
        </p:txBody>
      </p:sp>
      <p:sp>
        <p:nvSpPr>
          <p:cNvPr id="5" name="椭圆 4"/>
          <p:cNvSpPr/>
          <p:nvPr/>
        </p:nvSpPr>
        <p:spPr>
          <a:xfrm>
            <a:off x="5589270" y="3474085"/>
            <a:ext cx="943610" cy="941705"/>
          </a:xfrm>
          <a:prstGeom prst="ellipse">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zh-CN" altLang="en-US"/>
              <a:t>社会计算</a:t>
            </a:r>
          </a:p>
        </p:txBody>
      </p:sp>
      <p:sp>
        <p:nvSpPr>
          <p:cNvPr id="8" name="圆角矩形 7"/>
          <p:cNvSpPr/>
          <p:nvPr/>
        </p:nvSpPr>
        <p:spPr>
          <a:xfrm>
            <a:off x="5935980" y="4695190"/>
            <a:ext cx="1896110" cy="49085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a:sym typeface="+mn-ea"/>
              </a:rPr>
              <a:t>决策支持及应用</a:t>
            </a:r>
            <a:endParaRPr lang="zh-CN" altLang="en-US"/>
          </a:p>
        </p:txBody>
      </p:sp>
      <p:sp>
        <p:nvSpPr>
          <p:cNvPr id="10" name="圆角矩形 9"/>
          <p:cNvSpPr/>
          <p:nvPr>
            <p:custDataLst>
              <p:tags r:id="rId1"/>
            </p:custDataLst>
          </p:nvPr>
        </p:nvSpPr>
        <p:spPr>
          <a:xfrm>
            <a:off x="6924675" y="3321050"/>
            <a:ext cx="2931160" cy="5219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a:sym typeface="+mn-ea"/>
              </a:rPr>
              <a:t>社会数据感知与知识发现</a:t>
            </a:r>
            <a:endParaRPr lang="zh-CN" altLang="en-US"/>
          </a:p>
        </p:txBody>
      </p:sp>
      <p:sp>
        <p:nvSpPr>
          <p:cNvPr id="11" name="圆角矩形 10"/>
          <p:cNvSpPr/>
          <p:nvPr>
            <p:custDataLst>
              <p:tags r:id="rId2"/>
            </p:custDataLst>
          </p:nvPr>
        </p:nvSpPr>
        <p:spPr>
          <a:xfrm>
            <a:off x="5792470" y="2567940"/>
            <a:ext cx="2571750" cy="48069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a:sym typeface="+mn-ea"/>
              </a:rPr>
              <a:t>社会交互及其规律分析</a:t>
            </a:r>
            <a:endParaRPr lang="zh-CN" altLang="en-US"/>
          </a:p>
        </p:txBody>
      </p:sp>
      <p:sp>
        <p:nvSpPr>
          <p:cNvPr id="12" name="圆角矩形 11"/>
          <p:cNvSpPr/>
          <p:nvPr>
            <p:custDataLst>
              <p:tags r:id="rId3"/>
            </p:custDataLst>
          </p:nvPr>
        </p:nvSpPr>
        <p:spPr>
          <a:xfrm>
            <a:off x="2807335" y="4032885"/>
            <a:ext cx="2390775" cy="45148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a:sym typeface="+mn-ea"/>
              </a:rPr>
              <a:t>社会文化建模与分析</a:t>
            </a:r>
            <a:endParaRPr lang="zh-CN" altLang="en-US"/>
          </a:p>
        </p:txBody>
      </p:sp>
      <p:sp>
        <p:nvSpPr>
          <p:cNvPr id="13" name="圆角矩形 12"/>
          <p:cNvSpPr/>
          <p:nvPr>
            <p:custDataLst>
              <p:tags r:id="rId4"/>
            </p:custDataLst>
          </p:nvPr>
        </p:nvSpPr>
        <p:spPr>
          <a:xfrm>
            <a:off x="2807335" y="2872740"/>
            <a:ext cx="2591435" cy="57340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a:sym typeface="+mn-ea"/>
              </a:rPr>
              <a:t>个体与群体的社会建模</a:t>
            </a:r>
            <a:endParaRPr lang="zh-CN" altLang="en-US"/>
          </a:p>
        </p:txBody>
      </p:sp>
      <p:sp>
        <p:nvSpPr>
          <p:cNvPr id="15" name="圆角矩形 14"/>
          <p:cNvSpPr/>
          <p:nvPr/>
        </p:nvSpPr>
        <p:spPr>
          <a:xfrm>
            <a:off x="5727700" y="5288280"/>
            <a:ext cx="4759325" cy="107251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l"/>
            <a:r>
              <a:rPr lang="zh-CN" altLang="en-US" sz="1600">
                <a:sym typeface="+mn-ea"/>
              </a:rPr>
              <a:t>对社会计算在社会经济与安全等领域的应用包括向管理者和社会提供决策支持、应急预警、政策评估和建议等。近年来社会计算取得了长足的发展，并已得到广泛应用。</a:t>
            </a:r>
            <a:endParaRPr lang="zh-CN" altLang="en-US" sz="1600"/>
          </a:p>
        </p:txBody>
      </p:sp>
      <p:sp>
        <p:nvSpPr>
          <p:cNvPr id="16" name="圆角矩形 15"/>
          <p:cNvSpPr/>
          <p:nvPr>
            <p:custDataLst>
              <p:tags r:id="rId5"/>
            </p:custDataLst>
          </p:nvPr>
        </p:nvSpPr>
        <p:spPr>
          <a:xfrm>
            <a:off x="7938135" y="3945255"/>
            <a:ext cx="4036060" cy="95694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l"/>
            <a:r>
              <a:rPr lang="zh-CN" altLang="en-US" sz="1600">
                <a:sym typeface="+mn-ea"/>
              </a:rPr>
              <a:t>对社会数据的获取和规律性知识的挖掘，包括社会学习、社会媒体分析与信息挖掘、情感及观点挖掘，行为识别和预测等。</a:t>
            </a:r>
            <a:endParaRPr lang="zh-CN" altLang="en-US" sz="1600"/>
          </a:p>
        </p:txBody>
      </p:sp>
      <p:sp>
        <p:nvSpPr>
          <p:cNvPr id="18" name="圆角矩形 17"/>
          <p:cNvSpPr/>
          <p:nvPr>
            <p:custDataLst>
              <p:tags r:id="rId6"/>
            </p:custDataLst>
          </p:nvPr>
        </p:nvSpPr>
        <p:spPr>
          <a:xfrm>
            <a:off x="5935980" y="1479550"/>
            <a:ext cx="5243830" cy="98933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l"/>
            <a:r>
              <a:rPr lang="zh-CN" altLang="en-US" sz="1600" dirty="0">
                <a:sym typeface="+mn-ea"/>
              </a:rPr>
              <a:t>社会交互及其规律分析针对人群交互行为的特点及社会事件演化规律进行分析，也包括社会网络结构、信息扩散和影响、复杂网络与网络动态性、群体交互和协作等的分析。</a:t>
            </a:r>
            <a:endParaRPr lang="zh-CN" altLang="en-US" sz="1600" dirty="0"/>
          </a:p>
        </p:txBody>
      </p:sp>
      <p:sp>
        <p:nvSpPr>
          <p:cNvPr id="19" name="圆角矩形 18"/>
          <p:cNvSpPr/>
          <p:nvPr>
            <p:custDataLst>
              <p:tags r:id="rId7"/>
            </p:custDataLst>
          </p:nvPr>
        </p:nvSpPr>
        <p:spPr>
          <a:xfrm>
            <a:off x="307340" y="4583430"/>
            <a:ext cx="5091430" cy="169227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l"/>
            <a:r>
              <a:rPr lang="zh-CN" altLang="en-US" sz="1600">
                <a:sym typeface="+mn-ea"/>
              </a:rPr>
              <a:t>社会文化建模与分析包括基于社会文化因素建模、基于智能体的人工社会建模、计算实验分析、人工社会系统与计算实验平台设计等。利用计算技术来研究文化冲突和变迁，分析不同文化背景的国家或组织的决策过程，探寻其行为所依赖的社会文化因素已成为社会计算建模的重要研究方向。</a:t>
            </a:r>
            <a:endParaRPr lang="zh-CN" altLang="en-US" sz="1600"/>
          </a:p>
        </p:txBody>
      </p:sp>
      <p:sp>
        <p:nvSpPr>
          <p:cNvPr id="20" name="圆角矩形 19"/>
          <p:cNvSpPr/>
          <p:nvPr>
            <p:custDataLst>
              <p:tags r:id="rId8"/>
            </p:custDataLst>
          </p:nvPr>
        </p:nvSpPr>
        <p:spPr>
          <a:xfrm>
            <a:off x="500380" y="1540510"/>
            <a:ext cx="4898390" cy="127381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l"/>
            <a:r>
              <a:rPr lang="zh-CN" altLang="en-US" sz="1600" dirty="0">
                <a:sym typeface="+mn-ea"/>
              </a:rPr>
              <a:t>个体与群体的社会建模包括构建社会个体或群体的行为、认知和心理模型以及对社会群体的行为特点的分析，还有对社区结构、交互模式、个体间的社会关系等的建模。许多社会科学的理论模型都与个体和群体的社会建模相关。</a:t>
            </a:r>
            <a:endParaRPr lang="zh-CN" altLang="en-US" sz="1600" dirty="0"/>
          </a:p>
        </p:txBody>
      </p:sp>
      <p:cxnSp>
        <p:nvCxnSpPr>
          <p:cNvPr id="22" name="直接连接符 21"/>
          <p:cNvCxnSpPr>
            <a:stCxn id="5" idx="1"/>
            <a:endCxn id="13" idx="3"/>
          </p:cNvCxnSpPr>
          <p:nvPr/>
        </p:nvCxnSpPr>
        <p:spPr>
          <a:xfrm flipH="1" flipV="1">
            <a:off x="5398770" y="3159760"/>
            <a:ext cx="328930" cy="452120"/>
          </a:xfrm>
          <a:prstGeom prst="line">
            <a:avLst/>
          </a:prstGeom>
        </p:spPr>
        <p:style>
          <a:lnRef idx="1">
            <a:schemeClr val="dk1"/>
          </a:lnRef>
          <a:fillRef idx="0">
            <a:schemeClr val="dk1"/>
          </a:fillRef>
          <a:effectRef idx="0">
            <a:schemeClr val="dk1"/>
          </a:effectRef>
          <a:fontRef idx="minor">
            <a:schemeClr val="tx1"/>
          </a:fontRef>
        </p:style>
      </p:cxnSp>
      <p:cxnSp>
        <p:nvCxnSpPr>
          <p:cNvPr id="23" name="直接连接符 22"/>
          <p:cNvCxnSpPr>
            <a:stCxn id="5" idx="0"/>
          </p:cNvCxnSpPr>
          <p:nvPr/>
        </p:nvCxnSpPr>
        <p:spPr>
          <a:xfrm flipV="1">
            <a:off x="6061075" y="3039110"/>
            <a:ext cx="95885" cy="434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p:cNvCxnSpPr>
            <a:endCxn id="10" idx="1"/>
          </p:cNvCxnSpPr>
          <p:nvPr/>
        </p:nvCxnSpPr>
        <p:spPr>
          <a:xfrm flipV="1">
            <a:off x="6485255" y="3582035"/>
            <a:ext cx="439420" cy="205105"/>
          </a:xfrm>
          <a:prstGeom prst="line">
            <a:avLst/>
          </a:prstGeom>
        </p:spPr>
        <p:style>
          <a:lnRef idx="1">
            <a:schemeClr val="dk1"/>
          </a:lnRef>
          <a:fillRef idx="0">
            <a:schemeClr val="dk1"/>
          </a:fillRef>
          <a:effectRef idx="0">
            <a:schemeClr val="dk1"/>
          </a:effectRef>
          <a:fontRef idx="minor">
            <a:schemeClr val="tx1"/>
          </a:fontRef>
        </p:style>
      </p:cxnSp>
      <p:cxnSp>
        <p:nvCxnSpPr>
          <p:cNvPr id="25" name="直接连接符 24"/>
          <p:cNvCxnSpPr>
            <a:stCxn id="5" idx="5"/>
          </p:cNvCxnSpPr>
          <p:nvPr/>
        </p:nvCxnSpPr>
        <p:spPr>
          <a:xfrm>
            <a:off x="6394450" y="4277995"/>
            <a:ext cx="346710" cy="421005"/>
          </a:xfrm>
          <a:prstGeom prst="line">
            <a:avLst/>
          </a:prstGeom>
        </p:spPr>
        <p:style>
          <a:lnRef idx="1">
            <a:schemeClr val="dk1"/>
          </a:lnRef>
          <a:fillRef idx="0">
            <a:schemeClr val="dk1"/>
          </a:fillRef>
          <a:effectRef idx="0">
            <a:schemeClr val="dk1"/>
          </a:effectRef>
          <a:fontRef idx="minor">
            <a:schemeClr val="tx1"/>
          </a:fontRef>
        </p:style>
      </p:cxnSp>
      <p:cxnSp>
        <p:nvCxnSpPr>
          <p:cNvPr id="26" name="直接连接符 25"/>
          <p:cNvCxnSpPr>
            <a:stCxn id="5" idx="2"/>
          </p:cNvCxnSpPr>
          <p:nvPr/>
        </p:nvCxnSpPr>
        <p:spPr>
          <a:xfrm flipH="1">
            <a:off x="5214620" y="3945255"/>
            <a:ext cx="374650" cy="139065"/>
          </a:xfrm>
          <a:prstGeom prst="line">
            <a:avLst/>
          </a:prstGeom>
        </p:spPr>
        <p:style>
          <a:lnRef idx="1">
            <a:schemeClr val="dk1"/>
          </a:lnRef>
          <a:fillRef idx="0">
            <a:schemeClr val="dk1"/>
          </a:fillRef>
          <a:effectRef idx="0">
            <a:schemeClr val="dk1"/>
          </a:effectRef>
          <a:fontRef idx="minor">
            <a:schemeClr val="tx1"/>
          </a:fontRef>
        </p:style>
      </p:cxnSp>
      <p:sp>
        <p:nvSpPr>
          <p:cNvPr id="28" name="文本占位符 2">
            <a:extLst>
              <a:ext uri="{FF2B5EF4-FFF2-40B4-BE49-F238E27FC236}">
                <a16:creationId xmlns:a16="http://schemas.microsoft.com/office/drawing/2014/main" id="{3D14F10A-9BED-4412-975D-5C3F17C7544A}"/>
              </a:ext>
            </a:extLst>
          </p:cNvPr>
          <p:cNvSpPr txBox="1">
            <a:spLocks/>
          </p:cNvSpPr>
          <p:nvPr/>
        </p:nvSpPr>
        <p:spPr>
          <a:xfrm>
            <a:off x="1216933" y="347251"/>
            <a:ext cx="8920029" cy="399415"/>
          </a:xfrm>
          <a:prstGeom prst="rect">
            <a:avLst/>
          </a:prstGeom>
        </p:spPr>
        <p:txBody>
          <a:bodyPr vert="horz" lIns="0" tIns="45720" rIns="91440" bIns="4680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b="1" kern="1200">
                <a:solidFill>
                  <a:schemeClr val="accent1"/>
                </a:solidFill>
                <a:latin typeface="+mj-ea"/>
                <a:ea typeface="+mj-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sym typeface="+mn-ea"/>
              </a:rPr>
              <a:t>社会计算的意义</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706374" y="5775012"/>
            <a:ext cx="8137600" cy="830997"/>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a:buClr>
                <a:schemeClr val="tx1"/>
              </a:buClr>
            </a:pPr>
            <a:r>
              <a:rPr lang="zh-CN" altLang="en-US" sz="1600" dirty="0">
                <a:latin typeface="+mn-ea"/>
              </a:rPr>
              <a:t>通过建立各种</a:t>
            </a:r>
            <a:r>
              <a:rPr lang="zh-CN" altLang="en-US" sz="1600" b="1" i="1" dirty="0">
                <a:latin typeface="+mn-ea"/>
              </a:rPr>
              <a:t>人工社会</a:t>
            </a:r>
            <a:r>
              <a:rPr lang="zh-CN" altLang="en-US" sz="1600" dirty="0">
                <a:latin typeface="+mn-ea"/>
              </a:rPr>
              <a:t>，构造相应的平行系统，为“全面、综合、可持续的科学发展观”提供一种可行的分析和评估方法，并应用于实际复杂社会系统的管理与控制，为将要到来的数字化社会和数字化政府管理奠定基础。</a:t>
            </a:r>
            <a:endParaRPr lang="en-US" altLang="zh-CN" sz="1600" dirty="0">
              <a:latin typeface="+mn-ea"/>
            </a:endParaRPr>
          </a:p>
        </p:txBody>
      </p:sp>
      <p:sp>
        <p:nvSpPr>
          <p:cNvPr id="10" name="文本框 9"/>
          <p:cNvSpPr txBox="1"/>
          <p:nvPr/>
        </p:nvSpPr>
        <p:spPr>
          <a:xfrm>
            <a:off x="664067" y="1307852"/>
            <a:ext cx="2964378" cy="369332"/>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zh-CN" altLang="en-US" sz="1800" b="1" dirty="0">
                <a:latin typeface="+mn-ea"/>
              </a:rPr>
              <a:t>复杂工程系统的社会计算</a:t>
            </a:r>
            <a:endParaRPr lang="zh-CN" altLang="en-US" dirty="0"/>
          </a:p>
        </p:txBody>
      </p:sp>
      <p:sp>
        <p:nvSpPr>
          <p:cNvPr id="12" name="文本框 11"/>
          <p:cNvSpPr txBox="1"/>
          <p:nvPr/>
        </p:nvSpPr>
        <p:spPr>
          <a:xfrm>
            <a:off x="674993" y="2215517"/>
            <a:ext cx="2964378" cy="369332"/>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zh-CN" altLang="en-US" sz="1800" b="1" dirty="0">
                <a:latin typeface="+mn-ea"/>
              </a:rPr>
              <a:t>人口系统的社会计算</a:t>
            </a:r>
            <a:endParaRPr lang="zh-CN" altLang="en-US" dirty="0"/>
          </a:p>
        </p:txBody>
      </p:sp>
      <p:sp>
        <p:nvSpPr>
          <p:cNvPr id="13" name="文本框 12"/>
          <p:cNvSpPr txBox="1"/>
          <p:nvPr/>
        </p:nvSpPr>
        <p:spPr>
          <a:xfrm>
            <a:off x="685918" y="3081615"/>
            <a:ext cx="2953453" cy="369332"/>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zh-CN" altLang="en-US" sz="1800" b="1" dirty="0">
                <a:latin typeface="+mn-ea"/>
              </a:rPr>
              <a:t>复杂生态问题的社会计算</a:t>
            </a:r>
            <a:endParaRPr lang="zh-CN" altLang="en-US" dirty="0"/>
          </a:p>
        </p:txBody>
      </p:sp>
      <p:sp>
        <p:nvSpPr>
          <p:cNvPr id="14" name="文本框 13"/>
          <p:cNvSpPr txBox="1"/>
          <p:nvPr/>
        </p:nvSpPr>
        <p:spPr>
          <a:xfrm>
            <a:off x="685919" y="4076553"/>
            <a:ext cx="2953452" cy="369332"/>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zh-CN" altLang="en-US" sz="1800" b="1" dirty="0">
                <a:latin typeface="+mn-ea"/>
              </a:rPr>
              <a:t>复杂经济系统的社会计算</a:t>
            </a:r>
            <a:endParaRPr lang="zh-CN" altLang="en-US" dirty="0"/>
          </a:p>
        </p:txBody>
      </p:sp>
      <p:sp>
        <p:nvSpPr>
          <p:cNvPr id="15" name="文本框 14"/>
          <p:cNvSpPr txBox="1"/>
          <p:nvPr/>
        </p:nvSpPr>
        <p:spPr>
          <a:xfrm>
            <a:off x="674993" y="5021683"/>
            <a:ext cx="2964378" cy="369332"/>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zh-CN" altLang="en-US" sz="1800" b="1" dirty="0">
                <a:latin typeface="+mn-ea"/>
              </a:rPr>
              <a:t>模拟战争系统中的社会计算</a:t>
            </a:r>
            <a:endParaRPr lang="zh-CN" altLang="en-US" dirty="0"/>
          </a:p>
        </p:txBody>
      </p:sp>
      <p:sp>
        <p:nvSpPr>
          <p:cNvPr id="16" name="文本框 15"/>
          <p:cNvSpPr txBox="1"/>
          <p:nvPr/>
        </p:nvSpPr>
        <p:spPr>
          <a:xfrm>
            <a:off x="664067" y="5954972"/>
            <a:ext cx="2964378" cy="369332"/>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zh-CN" altLang="en-US" sz="1800" b="1" dirty="0">
                <a:latin typeface="+mn-ea"/>
              </a:rPr>
              <a:t>复杂社会系统的社会计算</a:t>
            </a:r>
            <a:endParaRPr lang="zh-CN" altLang="en-US" dirty="0"/>
          </a:p>
        </p:txBody>
      </p:sp>
      <p:sp>
        <p:nvSpPr>
          <p:cNvPr id="17" name="文本框 16"/>
          <p:cNvSpPr txBox="1"/>
          <p:nvPr/>
        </p:nvSpPr>
        <p:spPr>
          <a:xfrm>
            <a:off x="3691804" y="994489"/>
            <a:ext cx="8099445" cy="830997"/>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a:buClr>
                <a:schemeClr val="tx1"/>
              </a:buClr>
            </a:pPr>
            <a:r>
              <a:rPr lang="zh-CN" altLang="en-US" sz="1600" dirty="0">
                <a:latin typeface="+mn-ea"/>
              </a:rPr>
              <a:t>如</a:t>
            </a:r>
            <a:r>
              <a:rPr lang="zh-CN" altLang="en-US" sz="1600" b="1" i="1" dirty="0">
                <a:latin typeface="+mn-ea"/>
              </a:rPr>
              <a:t>人工交通、人工电网、人工制造、人工生产、人工农业系统</a:t>
            </a:r>
            <a:r>
              <a:rPr lang="zh-CN" altLang="en-US" sz="1600" dirty="0">
                <a:latin typeface="+mn-ea"/>
              </a:rPr>
              <a:t>等，在这些系统中加入人、社会和自然生态的影响，在更高的层次上考虑整体性的问题，为提高复杂工程系统的管理与操作，增加效益，提供科学的手段；</a:t>
            </a:r>
            <a:endParaRPr lang="en-US" altLang="zh-CN" sz="1600" dirty="0">
              <a:latin typeface="+mn-ea"/>
            </a:endParaRPr>
          </a:p>
        </p:txBody>
      </p:sp>
      <p:sp>
        <p:nvSpPr>
          <p:cNvPr id="18" name="文本框 17"/>
          <p:cNvSpPr txBox="1"/>
          <p:nvPr/>
        </p:nvSpPr>
        <p:spPr>
          <a:xfrm>
            <a:off x="3706373" y="2090664"/>
            <a:ext cx="8152170" cy="58477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zh-CN" altLang="en-US" sz="1600" dirty="0">
                <a:latin typeface="+mn-ea"/>
              </a:rPr>
              <a:t>通过构造</a:t>
            </a:r>
            <a:r>
              <a:rPr lang="zh-CN" altLang="en-US" sz="1600" b="1" i="1" dirty="0">
                <a:latin typeface="+mn-ea"/>
              </a:rPr>
              <a:t>人工人口系统</a:t>
            </a:r>
            <a:r>
              <a:rPr lang="zh-CN" altLang="en-US" sz="1600" dirty="0">
                <a:latin typeface="+mn-ea"/>
              </a:rPr>
              <a:t>，描述人口的动态变化，个体和整体人口状态，构造人口平行系统，用于国家人口综合规划和人口政策研 究，并对人口进行动态管理和控制；</a:t>
            </a:r>
          </a:p>
        </p:txBody>
      </p:sp>
      <p:sp>
        <p:nvSpPr>
          <p:cNvPr id="19" name="文本框 18"/>
          <p:cNvSpPr txBox="1"/>
          <p:nvPr/>
        </p:nvSpPr>
        <p:spPr>
          <a:xfrm>
            <a:off x="3691804" y="2951714"/>
            <a:ext cx="8152170" cy="58477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zh-CN" altLang="en-US" sz="1600" dirty="0">
                <a:latin typeface="+mn-ea"/>
              </a:rPr>
              <a:t>通过建立各种</a:t>
            </a:r>
            <a:r>
              <a:rPr lang="zh-CN" altLang="en-US" sz="1600" b="1" i="1" dirty="0">
                <a:latin typeface="+mn-ea"/>
              </a:rPr>
              <a:t>人工生态系统</a:t>
            </a:r>
            <a:r>
              <a:rPr lang="zh-CN" altLang="en-US" sz="1600" dirty="0">
                <a:latin typeface="+mn-ea"/>
              </a:rPr>
              <a:t>，将人的生态观念和认识嵌入其中的计算与决策之中，评估不同生态政策对自然环境和人类社会在不同周期内的效果及其影响；</a:t>
            </a:r>
            <a:endParaRPr lang="en-US" altLang="zh-CN" sz="1600" dirty="0">
              <a:latin typeface="+mn-ea"/>
            </a:endParaRPr>
          </a:p>
        </p:txBody>
      </p:sp>
      <p:sp>
        <p:nvSpPr>
          <p:cNvPr id="20" name="文本框 19"/>
          <p:cNvSpPr txBox="1"/>
          <p:nvPr/>
        </p:nvSpPr>
        <p:spPr>
          <a:xfrm>
            <a:off x="3691804" y="3818732"/>
            <a:ext cx="8152170" cy="830997"/>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zh-CN" altLang="en-US" sz="1600" dirty="0">
                <a:latin typeface="+mn-ea"/>
              </a:rPr>
              <a:t>如</a:t>
            </a:r>
            <a:r>
              <a:rPr lang="zh-CN" altLang="en-US" sz="1600" b="1" i="1" dirty="0">
                <a:latin typeface="+mn-ea"/>
              </a:rPr>
              <a:t>人工股市、经济模型、人工能源系统</a:t>
            </a:r>
            <a:r>
              <a:rPr lang="zh-CN" altLang="en-US" sz="1600" dirty="0">
                <a:latin typeface="+mn-ea"/>
              </a:rPr>
              <a:t>等，国外已有大量关于各种人工经济系统的研究，通过平行系统方法，可进一步利用这些成果，深入地研究社会经济系统的动态行为并评估各种不同经济政策的效果；</a:t>
            </a:r>
            <a:endParaRPr lang="en-US" altLang="zh-CN" sz="1600" dirty="0">
              <a:latin typeface="+mn-ea"/>
            </a:endParaRPr>
          </a:p>
        </p:txBody>
      </p:sp>
      <p:sp>
        <p:nvSpPr>
          <p:cNvPr id="21" name="文本框 20"/>
          <p:cNvSpPr txBox="1"/>
          <p:nvPr/>
        </p:nvSpPr>
        <p:spPr>
          <a:xfrm>
            <a:off x="3706374" y="4913962"/>
            <a:ext cx="8152169" cy="58477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zh-CN" altLang="en-US" sz="1600" dirty="0">
                <a:latin typeface="+mn-ea"/>
              </a:rPr>
              <a:t>通过</a:t>
            </a:r>
            <a:r>
              <a:rPr lang="zh-CN" altLang="en-US" sz="1600" b="1" i="1" dirty="0">
                <a:latin typeface="+mn-ea"/>
              </a:rPr>
              <a:t>人工军事系统</a:t>
            </a:r>
            <a:r>
              <a:rPr lang="zh-CN" altLang="en-US" sz="1600" dirty="0">
                <a:latin typeface="+mn-ea"/>
              </a:rPr>
              <a:t>和相应的平行系统方法，可提供更有效和逼真的战争模拟，并对不同军事战略的效果、应变能力、社会经济影响、国内外政治影响进行评估；</a:t>
            </a:r>
            <a:endParaRPr lang="en-US" altLang="zh-CN" sz="1600" dirty="0">
              <a:latin typeface="+mn-ea"/>
            </a:endParaRPr>
          </a:p>
        </p:txBody>
      </p:sp>
      <p:sp>
        <p:nvSpPr>
          <p:cNvPr id="22" name="文本占位符 2">
            <a:extLst>
              <a:ext uri="{FF2B5EF4-FFF2-40B4-BE49-F238E27FC236}">
                <a16:creationId xmlns:a16="http://schemas.microsoft.com/office/drawing/2014/main" id="{E0B61ACD-CBD1-4829-8AE8-309E13C11B56}"/>
              </a:ext>
            </a:extLst>
          </p:cNvPr>
          <p:cNvSpPr txBox="1">
            <a:spLocks/>
          </p:cNvSpPr>
          <p:nvPr/>
        </p:nvSpPr>
        <p:spPr>
          <a:xfrm>
            <a:off x="1216933" y="347251"/>
            <a:ext cx="8920029" cy="399415"/>
          </a:xfrm>
          <a:prstGeom prst="rect">
            <a:avLst/>
          </a:prstGeom>
        </p:spPr>
        <p:txBody>
          <a:bodyPr vert="horz" lIns="0" tIns="45720" rIns="91440" bIns="4680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b="1" kern="1200">
                <a:solidFill>
                  <a:schemeClr val="accent1"/>
                </a:solidFill>
                <a:latin typeface="+mj-ea"/>
                <a:ea typeface="+mj-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sym typeface="+mn-ea"/>
              </a:rPr>
              <a:t>社会计算的意义</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1216933" y="347251"/>
            <a:ext cx="8920029" cy="399415"/>
          </a:xfrm>
        </p:spPr>
        <p:txBody>
          <a:bodyPr/>
          <a:lstStyle/>
          <a:p>
            <a:r>
              <a:rPr lang="zh-CN" altLang="en-US" dirty="0">
                <a:sym typeface="+mn-ea"/>
              </a:rPr>
              <a:t>个人感悟</a:t>
            </a:r>
            <a:endParaRPr lang="zh-CN" altLang="en-US" dirty="0"/>
          </a:p>
        </p:txBody>
      </p:sp>
      <p:sp>
        <p:nvSpPr>
          <p:cNvPr id="7" name="文本占位符 1">
            <a:extLst>
              <a:ext uri="{FF2B5EF4-FFF2-40B4-BE49-F238E27FC236}">
                <a16:creationId xmlns:a16="http://schemas.microsoft.com/office/drawing/2014/main" id="{24547C5B-1728-4CAB-9258-494C60DB6EB7}"/>
              </a:ext>
            </a:extLst>
          </p:cNvPr>
          <p:cNvSpPr txBox="1">
            <a:spLocks/>
          </p:cNvSpPr>
          <p:nvPr/>
        </p:nvSpPr>
        <p:spPr>
          <a:xfrm>
            <a:off x="1216933" y="1582052"/>
            <a:ext cx="9630361" cy="3693896"/>
          </a:xfrm>
          <a:prstGeom prst="rect">
            <a:avLst/>
          </a:prstGeom>
        </p:spPr>
        <p:txBody>
          <a:bodyPr vert="horz" wrap="square" lIns="0" tIns="45720" rIns="91440" bIns="4680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b="1" kern="1200">
                <a:solidFill>
                  <a:schemeClr val="accent1"/>
                </a:solidFill>
                <a:latin typeface="+mj-ea"/>
                <a:ea typeface="+mj-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1800" b="0" kern="1200">
                <a:solidFill>
                  <a:schemeClr val="tx1"/>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600" b="0" kern="1200">
                <a:solidFill>
                  <a:schemeClr val="tx1"/>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4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200000"/>
              </a:lnSpc>
              <a:buFont typeface="Arial" panose="020B0604020202020204" pitchFamily="34" charset="0"/>
              <a:buChar char="•"/>
            </a:pPr>
            <a:r>
              <a:rPr lang="zh-CN" altLang="en-US" dirty="0">
                <a:solidFill>
                  <a:srgbClr val="445437"/>
                </a:solidFill>
                <a:sym typeface="+mn-ea"/>
              </a:rPr>
              <a:t>阅读这三篇文章后，我感悟到科学、技术和社会计算在推动社会进步和解决复杂问题中的重要作用。科学提供了对自然界和自然现象的深刻理解，技术则将这些理解转化为实际应用，而社会计算则提供了一个框架，将科学和技术应用于社会问题的分析和解决。这三者相互依赖、相互促进，共同推动了人类社会的发展。同时，这也提醒我们在追求技术进步的同时，不应忽视基础科学研究的重要性，以及在解决社会问题时需要综合考虑多方面的因素。</a:t>
            </a:r>
            <a:endParaRPr lang="en-US" altLang="zh-CN" b="1" dirty="0">
              <a:solidFill>
                <a:srgbClr val="445437"/>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61115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 name="KSO_WPP_MARK_KEY" val="019b9537-d91e-4c3c-bd83-7a8c390f332c"/>
  <p:tag name="COMMONDATA" val="eyJoZGlkIjoiNjg0Zjk2ZTY0NGQ3OWE0YjM2ZmFhMTc2ZmRmYWQzZWY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ISLIDE.ICON" val="#28016;"/>
</p:tagLst>
</file>

<file path=ppt/tags/tag2.xml><?xml version="1.0" encoding="utf-8"?>
<p:tagLst xmlns:a="http://schemas.openxmlformats.org/drawingml/2006/main" xmlns:r="http://schemas.openxmlformats.org/officeDocument/2006/relationships" xmlns:p="http://schemas.openxmlformats.org/presentationml/2006/main">
  <p:tag name="ISLIDE.ICON" val="#28016;"/>
</p:tagLst>
</file>

<file path=ppt/tags/tag3.xml><?xml version="1.0" encoding="utf-8"?>
<p:tagLst xmlns:a="http://schemas.openxmlformats.org/drawingml/2006/main" xmlns:r="http://schemas.openxmlformats.org/officeDocument/2006/relationships" xmlns:p="http://schemas.openxmlformats.org/presentationml/2006/main">
  <p:tag name="ISLIDE.ICON" val="#28016;"/>
</p:tagLst>
</file>

<file path=ppt/tags/tag4.xml><?xml version="1.0" encoding="utf-8"?>
<p:tagLst xmlns:a="http://schemas.openxmlformats.org/drawingml/2006/main" xmlns:r="http://schemas.openxmlformats.org/officeDocument/2006/relationships" xmlns:p="http://schemas.openxmlformats.org/presentationml/2006/main">
  <p:tag name="ISLIDE.ICON" val="#28016;"/>
</p:tagLst>
</file>

<file path=ppt/tags/tag5.xml><?xml version="1.0" encoding="utf-8"?>
<p:tagLst xmlns:a="http://schemas.openxmlformats.org/drawingml/2006/main" xmlns:r="http://schemas.openxmlformats.org/officeDocument/2006/relationships" xmlns:p="http://schemas.openxmlformats.org/presentationml/2006/main">
  <p:tag name="ISLIDE.ICON" val="#28016;"/>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SEU">
      <a:dk1>
        <a:sysClr val="windowText" lastClr="000000"/>
      </a:dk1>
      <a:lt1>
        <a:sysClr val="window" lastClr="FFFFFF"/>
      </a:lt1>
      <a:dk2>
        <a:srgbClr val="44546A"/>
      </a:dk2>
      <a:lt2>
        <a:srgbClr val="E3E1DD"/>
      </a:lt2>
      <a:accent1>
        <a:srgbClr val="445437"/>
      </a:accent1>
      <a:accent2>
        <a:srgbClr val="FFCC00"/>
      </a:accent2>
      <a:accent3>
        <a:srgbClr val="2872A1"/>
      </a:accent3>
      <a:accent4>
        <a:srgbClr val="FCB322"/>
      </a:accent4>
      <a:accent5>
        <a:srgbClr val="EA6C00"/>
      </a:accent5>
      <a:accent6>
        <a:srgbClr val="70AD47"/>
      </a:accent6>
      <a:hlink>
        <a:srgbClr val="0563C1"/>
      </a:hlink>
      <a:folHlink>
        <a:srgbClr val="954F72"/>
      </a:folHlink>
    </a:clrScheme>
    <a:fontScheme name="htvr4vcz">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12700">
          <a:noFill/>
        </a:ln>
      </a:spPr>
      <a:bodyPr rtlCol="0" anchor="ctr"/>
      <a:lstStyle>
        <a:defPPr algn="ctr">
          <a:defRPr/>
        </a:defPPr>
      </a:lstStyle>
      <a:style>
        <a:lnRef idx="1">
          <a:schemeClr val="accent1"/>
        </a:lnRef>
        <a:fillRef idx="0">
          <a:schemeClr val="accent1"/>
        </a:fillRef>
        <a:effectRef idx="0">
          <a:schemeClr val="accent1"/>
        </a:effectRef>
        <a:fontRef idx="minor">
          <a:schemeClr val="tx1"/>
        </a:fontRef>
      </a:style>
    </a:spDef>
    <a:lnDef>
      <a:spPr>
        <a:ln w="12700">
          <a:solidFill>
            <a:schemeClr val="bg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TotalTime>
  <Words>1399</Words>
  <Application>Microsoft Office PowerPoint</Application>
  <PresentationFormat>宽屏</PresentationFormat>
  <Paragraphs>52</Paragraphs>
  <Slides>9</Slides>
  <Notes>9</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9</vt:i4>
      </vt:variant>
    </vt:vector>
  </HeadingPairs>
  <TitlesOfParts>
    <vt:vector size="21" baseType="lpstr">
      <vt:lpstr>Segoe UI</vt:lpstr>
      <vt:lpstr>Calibri</vt:lpstr>
      <vt:lpstr>Microsoft YaHei</vt:lpstr>
      <vt:lpstr>Century Gothic</vt:lpstr>
      <vt:lpstr>Arial</vt:lpstr>
      <vt:lpstr>PingFang SC</vt:lpstr>
      <vt:lpstr>Segoe UI Light</vt:lpstr>
      <vt:lpstr>Helvetica</vt:lpstr>
      <vt:lpstr>Microsoft YaHei</vt:lpstr>
      <vt:lpstr>等线</vt:lpstr>
      <vt:lpstr>Office 主题​​</vt:lpstr>
      <vt:lpstr>2_OfficePLUS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GTD0402</dc:creator>
  <cp:lastModifiedBy>根文 陈</cp:lastModifiedBy>
  <cp:revision>1126</cp:revision>
  <dcterms:created xsi:type="dcterms:W3CDTF">2019-03-11T14:11:00Z</dcterms:created>
  <dcterms:modified xsi:type="dcterms:W3CDTF">2024-09-24T08:26:40Z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8CAF7F2237DF43529CCE3E29613470B6_13</vt:lpwstr>
  </property>
</Properties>
</file>